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9144000" cy="6858000" type="letter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F7F"/>
    <a:srgbClr val="7EADF1"/>
    <a:srgbClr val="FEDFDD"/>
    <a:srgbClr val="DFF2FF"/>
    <a:srgbClr val="CDCDCD"/>
    <a:srgbClr val="FF5050"/>
    <a:srgbClr val="353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5D65D-2E1F-E5E4-B061-855C16A3D7FF}" v="87" dt="2026-03-27T16:02:35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0FAE1E-A143-4B35-B60E-F03FED17FA3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DA1EB4-E421-47F9-9B5C-9E5169C5F0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1EB4-E421-47F9-9B5C-9E5169C5F0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3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1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4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3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6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1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4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5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19088"/>
            <a:ext cx="9144000" cy="4389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84210" y="2203124"/>
            <a:ext cx="6269407" cy="42155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29870" indent="-229870">
              <a:buFont typeface="+mj-lt"/>
              <a:buAutoNum type="arabicPeriod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CURBSIDE COLLECTION OF BROWN LEAF BAGS:</a:t>
            </a:r>
            <a:endParaRPr lang="en-US" dirty="0"/>
          </a:p>
          <a:p>
            <a:pPr marL="229870"/>
            <a:r>
              <a:rPr lang="en-US" sz="1400" b="1" dirty="0"/>
              <a:t>Curbside collection of </a:t>
            </a:r>
            <a:r>
              <a:rPr lang="en-US" sz="1400" b="1" u="sng" dirty="0"/>
              <a:t>LEAF BAGS </a:t>
            </a:r>
            <a:r>
              <a:rPr lang="en-US" sz="1400" b="1" dirty="0"/>
              <a:t>will occur on normal trash days during the weeks of: 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marL="683895" indent="-22987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April 6th – 10th </a:t>
            </a:r>
          </a:p>
          <a:p>
            <a:pPr marL="683895" indent="-22987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April 13th – 17th </a:t>
            </a:r>
          </a:p>
          <a:p>
            <a:pPr marL="683895" indent="-229870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April 20th – 24th </a:t>
            </a:r>
          </a:p>
          <a:p>
            <a:pPr marL="454025"/>
            <a:endParaRPr lang="en-US" sz="800" dirty="0"/>
          </a:p>
          <a:p>
            <a:pPr marL="229870"/>
            <a:r>
              <a:rPr lang="en-US" sz="1600" b="1" i="1" u="sng" dirty="0"/>
              <a:t>THERE WILL BE NO CURBSIDE COLLECTION OF LOOSE LEAVES</a:t>
            </a:r>
            <a:r>
              <a:rPr lang="en-US" sz="1600" b="1" u="sng" dirty="0"/>
              <a:t>.</a:t>
            </a:r>
            <a:endParaRPr lang="en-US" sz="1600" b="1" u="sng" dirty="0">
              <a:ea typeface="Calibri" panose="020F0502020204030204"/>
              <a:cs typeface="Calibri" panose="020F0502020204030204"/>
            </a:endParaRPr>
          </a:p>
          <a:p>
            <a:pPr marL="229870"/>
            <a:endParaRPr lang="en-US" sz="1050" b="1" u="sng" dirty="0">
              <a:solidFill>
                <a:schemeClr val="accent6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29870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ADDITIONAL OPTION: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29870"/>
            <a:r>
              <a:rPr lang="en-US" sz="1400" b="1" dirty="0"/>
              <a:t>LEAF BAG DROPOFF:</a:t>
            </a:r>
            <a:endParaRPr lang="en-US" sz="1400" b="1" dirty="0">
              <a:ea typeface="Calibri" panose="020F0502020204030204"/>
              <a:cs typeface="Calibri" panose="020F0502020204030204"/>
            </a:endParaRPr>
          </a:p>
          <a:p>
            <a:pPr marL="683895" indent="-231775">
              <a:buFont typeface="Arial" panose="020B0604020202020204" pitchFamily="34" charset="0"/>
              <a:buChar char="•"/>
            </a:pPr>
            <a:r>
              <a:rPr lang="en-US" sz="1400" dirty="0"/>
              <a:t>Bring  paper leaf bags to Waste &amp; Recycling Center  - 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marL="683895"/>
            <a:r>
              <a:rPr lang="en-US" sz="1400" dirty="0"/>
              <a:t>180 Leibert Road: Tuesday - Saturday, 8:45am – 1:45pm</a:t>
            </a:r>
            <a:endParaRPr lang="en-US" sz="800" dirty="0"/>
          </a:p>
          <a:p>
            <a:pPr marL="229870" indent="-229870">
              <a:buFont typeface="+mj-lt"/>
              <a:buAutoNum type="arabicPeriod" startAt="2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BRANCHES &amp; OTHER DEBRIS: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29870"/>
            <a:r>
              <a:rPr lang="en-US" sz="1400" b="1" dirty="0"/>
              <a:t>Tree limbs, branches and other brush debris, </a:t>
            </a:r>
            <a:r>
              <a:rPr lang="en-US" sz="1400" b="1" i="1" u="sng" dirty="0"/>
              <a:t>tied in 6 ft. sections</a:t>
            </a:r>
            <a:r>
              <a:rPr lang="en-US" sz="1400" b="1" dirty="0"/>
              <a:t>, on normal trash days during the weeks of: </a:t>
            </a:r>
            <a:endParaRPr lang="en-US" sz="1400" b="1" dirty="0">
              <a:ea typeface="Calibri" panose="020F0502020204030204"/>
              <a:cs typeface="Calibri" panose="020F0502020204030204"/>
            </a:endParaRPr>
          </a:p>
          <a:p>
            <a:pPr marL="683895" indent="-229870">
              <a:buFont typeface="Arial,Sans-Serif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April 6th- 10th </a:t>
            </a:r>
          </a:p>
          <a:p>
            <a:pPr marL="683895" indent="-229870">
              <a:buFont typeface="Arial,Sans-Serif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April 13th – 17th </a:t>
            </a:r>
          </a:p>
          <a:p>
            <a:pPr marL="683895" indent="-229870">
              <a:buFont typeface="Arial,Sans-Serif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April 20th – 24th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7158" r="-801" b="15672"/>
          <a:stretch/>
        </p:blipFill>
        <p:spPr>
          <a:xfrm>
            <a:off x="0" y="-8823"/>
            <a:ext cx="9227125" cy="1671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6050"/>
            <a:ext cx="3538730" cy="276999"/>
          </a:xfrm>
          <a:prstGeom prst="rect">
            <a:avLst/>
          </a:prstGeom>
          <a:gradFill flip="none" rotWithShape="1">
            <a:gsLst>
              <a:gs pos="15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Street Services Division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" y="1269118"/>
            <a:ext cx="9143998" cy="5319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CITY OF HARTFORD ● DEPARTMENT OF PUBLIC WORKS ● SPRING 2026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" y="1309205"/>
            <a:ext cx="435730" cy="440837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33" y="1300971"/>
            <a:ext cx="457303" cy="457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365" y="6511392"/>
            <a:ext cx="8481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further information, Call Hartford 311 at 860-757-9311.   Staff Available Monday – Friday: 8:00am – 5:00pm.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" y="6487787"/>
            <a:ext cx="531377" cy="3391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46631" y="6506294"/>
            <a:ext cx="4524" cy="29319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180686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CITY OF HARTFORD WILL BE COLLECTING PAPER LEAF BAGS FOR A LIMITED TIME ONLY</a:t>
            </a:r>
          </a:p>
        </p:txBody>
      </p:sp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17" y="2360053"/>
            <a:ext cx="2529576" cy="16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may contain: car and outdo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13729" r="6497" b="13486"/>
          <a:stretch/>
        </p:blipFill>
        <p:spPr bwMode="auto">
          <a:xfrm>
            <a:off x="6353617" y="4247827"/>
            <a:ext cx="2529576" cy="20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71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5B26A5D244748B85A88B17188E4B3" ma:contentTypeVersion="19" ma:contentTypeDescription="Create a new document." ma:contentTypeScope="" ma:versionID="6357dff5549021ae7e385a5308b393e8">
  <xsd:schema xmlns:xsd="http://www.w3.org/2001/XMLSchema" xmlns:xs="http://www.w3.org/2001/XMLSchema" xmlns:p="http://schemas.microsoft.com/office/2006/metadata/properties" xmlns:ns1="http://schemas.microsoft.com/sharepoint/v3" xmlns:ns3="c5ff1e1f-088c-4224-b470-f3d4bca8dbd7" xmlns:ns4="2e4dbd9b-4f83-45f2-8b02-a70d1529c6b1" targetNamespace="http://schemas.microsoft.com/office/2006/metadata/properties" ma:root="true" ma:fieldsID="872113144100ff6d76fffcb346cec637" ns1:_="" ns3:_="" ns4:_="">
    <xsd:import namespace="http://schemas.microsoft.com/sharepoint/v3"/>
    <xsd:import namespace="c5ff1e1f-088c-4224-b470-f3d4bca8dbd7"/>
    <xsd:import namespace="2e4dbd9b-4f83-45f2-8b02-a70d1529c6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f1e1f-088c-4224-b470-f3d4bca8db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bd9b-4f83-45f2-8b02-a70d1529c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2e4dbd9b-4f83-45f2-8b02-a70d1529c6b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7626E9-8336-445B-A05A-3D0545CEB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ff1e1f-088c-4224-b470-f3d4bca8dbd7"/>
    <ds:schemaRef ds:uri="2e4dbd9b-4f83-45f2-8b02-a70d1529c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C2AAD3-32E0-40B9-B4C9-58C2597D9B14}">
  <ds:schemaRefs>
    <ds:schemaRef ds:uri="http://purl.org/dc/elements/1.1/"/>
    <ds:schemaRef ds:uri="c5ff1e1f-088c-4224-b470-f3d4bca8dbd7"/>
    <ds:schemaRef ds:uri="http://www.w3.org/XML/1998/namespace"/>
    <ds:schemaRef ds:uri="http://purl.org/dc/terms/"/>
    <ds:schemaRef ds:uri="http://schemas.microsoft.com/office/2006/documentManagement/types"/>
    <ds:schemaRef ds:uri="2e4dbd9b-4f83-45f2-8b02-a70d1529c6b1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DC535F0-3CFC-417C-AA1A-687C6DCF7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4038</TotalTime>
  <Words>164</Words>
  <Application>Microsoft Office PowerPoint</Application>
  <PresentationFormat>Letter Paper (8.5x11 in)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Arial,Sans-Serif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Castle, Janice</dc:creator>
  <cp:lastModifiedBy>Carnero-Sotomayor, Fabiola</cp:lastModifiedBy>
  <cp:revision>176</cp:revision>
  <cp:lastPrinted>2018-04-04T20:17:21Z</cp:lastPrinted>
  <dcterms:created xsi:type="dcterms:W3CDTF">2017-08-29T16:40:52Z</dcterms:created>
  <dcterms:modified xsi:type="dcterms:W3CDTF">2026-04-06T15:25:45Z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0x010100A515B26A5D244748B85A88B17188E4B3</vt:lpwstr>
  </property>
</Properties>
</file>