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24"/>
  </p:notesMasterIdLst>
  <p:sldIdLst>
    <p:sldId id="259" r:id="rId5"/>
    <p:sldId id="260" r:id="rId6"/>
    <p:sldId id="290" r:id="rId7"/>
    <p:sldId id="274" r:id="rId8"/>
    <p:sldId id="295" r:id="rId9"/>
    <p:sldId id="302" r:id="rId10"/>
    <p:sldId id="278" r:id="rId11"/>
    <p:sldId id="301" r:id="rId12"/>
    <p:sldId id="300" r:id="rId13"/>
    <p:sldId id="277" r:id="rId14"/>
    <p:sldId id="281" r:id="rId15"/>
    <p:sldId id="296" r:id="rId16"/>
    <p:sldId id="283" r:id="rId17"/>
    <p:sldId id="291" r:id="rId18"/>
    <p:sldId id="293" r:id="rId19"/>
    <p:sldId id="292" r:id="rId20"/>
    <p:sldId id="288" r:id="rId21"/>
    <p:sldId id="299" r:id="rId22"/>
    <p:sldId id="269" r:id="rId23"/>
  </p:sldIdLst>
  <p:sldSz cx="10058400" cy="77724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2C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8A8EA3-B2A6-CA66-D05B-FC712D283FDD}" v="123" dt="2023-01-27T21:02:45.769"/>
    <p1510:client id="{1D494A47-2448-D1F1-7949-50D71FA19F06}" v="13" dt="2023-01-27T19:30:47.951"/>
    <p1510:client id="{43D7AD9E-240D-DF6E-4B36-4214175105C5}" v="42" dt="2023-01-27T21:33:18.325"/>
    <p1510:client id="{45A4BC4A-ACA7-33E7-E13B-CDA27595BFBF}" v="744" dt="2023-01-27T17:02:04.287"/>
    <p1510:client id="{4D38F353-32D0-7FD7-6FC2-833995A61638}" v="12" dt="2023-01-27T19:50:21.323"/>
    <p1510:client id="{57AB5842-F763-42DA-8D16-EB54DB2AF5BE}" v="613" dt="2023-01-27T21:31:34.075"/>
    <p1510:client id="{78619059-774A-045A-0959-36884F305534}" v="15" dt="2023-01-27T21:00:34.990"/>
    <p1510:client id="{94767226-5073-DD75-F4C9-936B70FEF156}" v="2" dt="2023-01-27T17:58:25.499"/>
    <p1510:client id="{98ADA291-C68C-27F0-D1F8-37F14F8178D9}" v="10" dt="2023-01-30T20:39:58.166"/>
    <p1510:client id="{C4546514-810C-DD07-C48C-419B6F2FB946}" v="1" dt="2023-01-30T14:02:11.456"/>
    <p1510:client id="{C9D64E38-4FBD-3BAC-BF4D-CBFB42ED6006}" v="9" dt="2023-01-27T19:28:40.447"/>
    <p1510:client id="{FC02AD43-036B-C854-3D43-37A2D7F90B38}" v="5" dt="2023-03-14T20:54:14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9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Ginnis, Katie" userId="S::mcgik001@hartford.gov::d0e29189-c88a-4581-8090-aeaabc17f1b4" providerId="AD" clId="Web-{15041554-B8D4-978E-5F6F-0597CB50675E}"/>
    <pc:docChg chg="modSld">
      <pc:chgData name="McGinnis, Katie" userId="S::mcgik001@hartford.gov::d0e29189-c88a-4581-8090-aeaabc17f1b4" providerId="AD" clId="Web-{15041554-B8D4-978E-5F6F-0597CB50675E}" dt="2023-01-26T14:03:20.464" v="2" actId="20577"/>
      <pc:docMkLst>
        <pc:docMk/>
      </pc:docMkLst>
      <pc:sldChg chg="modSp">
        <pc:chgData name="McGinnis, Katie" userId="S::mcgik001@hartford.gov::d0e29189-c88a-4581-8090-aeaabc17f1b4" providerId="AD" clId="Web-{15041554-B8D4-978E-5F6F-0597CB50675E}" dt="2023-01-26T14:03:20.464" v="2" actId="20577"/>
        <pc:sldMkLst>
          <pc:docMk/>
          <pc:sldMk cId="2262010865" sldId="260"/>
        </pc:sldMkLst>
        <pc:spChg chg="mod">
          <ac:chgData name="McGinnis, Katie" userId="S::mcgik001@hartford.gov::d0e29189-c88a-4581-8090-aeaabc17f1b4" providerId="AD" clId="Web-{15041554-B8D4-978E-5F6F-0597CB50675E}" dt="2023-01-26T14:03:20.464" v="2" actId="20577"/>
          <ac:spMkLst>
            <pc:docMk/>
            <pc:sldMk cId="2262010865" sldId="260"/>
            <ac:spMk id="3" creationId="{00000000-0000-0000-0000-000000000000}"/>
          </ac:spMkLst>
        </pc:spChg>
      </pc:sldChg>
    </pc:docChg>
  </pc:docChgLst>
  <pc:docChgLst>
    <pc:chgData name="Hernandez, Yajaira" userId="S::herny001@hartford.gov::8210970d-a972-4ec1-9e03-f1c7754f6878" providerId="AD" clId="Web-{FC02AD43-036B-C854-3D43-37A2D7F90B38}"/>
    <pc:docChg chg="modSld">
      <pc:chgData name="Hernandez, Yajaira" userId="S::herny001@hartford.gov::8210970d-a972-4ec1-9e03-f1c7754f6878" providerId="AD" clId="Web-{FC02AD43-036B-C854-3D43-37A2D7F90B38}" dt="2023-03-14T20:48:11.544" v="3" actId="20577"/>
      <pc:docMkLst>
        <pc:docMk/>
      </pc:docMkLst>
      <pc:sldChg chg="modSp">
        <pc:chgData name="Hernandez, Yajaira" userId="S::herny001@hartford.gov::8210970d-a972-4ec1-9e03-f1c7754f6878" providerId="AD" clId="Web-{FC02AD43-036B-C854-3D43-37A2D7F90B38}" dt="2023-03-14T20:48:11.544" v="3" actId="20577"/>
        <pc:sldMkLst>
          <pc:docMk/>
          <pc:sldMk cId="3558971242" sldId="302"/>
        </pc:sldMkLst>
        <pc:spChg chg="mod">
          <ac:chgData name="Hernandez, Yajaira" userId="S::herny001@hartford.gov::8210970d-a972-4ec1-9e03-f1c7754f6878" providerId="AD" clId="Web-{FC02AD43-036B-C854-3D43-37A2D7F90B38}" dt="2023-03-14T20:48:11.544" v="3" actId="20577"/>
          <ac:spMkLst>
            <pc:docMk/>
            <pc:sldMk cId="3558971242" sldId="302"/>
            <ac:spMk id="8" creationId="{D6752286-737F-4554-B016-DE4E056BB2C7}"/>
          </ac:spMkLst>
        </pc:spChg>
      </pc:sldChg>
    </pc:docChg>
  </pc:docChgLst>
  <pc:docChgLst>
    <pc:chgData name="Hernandez, Yajaira" userId="S::herny001@hartford.gov::8210970d-a972-4ec1-9e03-f1c7754f6878" providerId="AD" clId="Web-{98ADA291-C68C-27F0-D1F8-37F14F8178D9}"/>
    <pc:docChg chg="modSld">
      <pc:chgData name="Hernandez, Yajaira" userId="S::herny001@hartford.gov::8210970d-a972-4ec1-9e03-f1c7754f6878" providerId="AD" clId="Web-{98ADA291-C68C-27F0-D1F8-37F14F8178D9}" dt="2023-01-30T20:39:58.166" v="2"/>
      <pc:docMkLst>
        <pc:docMk/>
      </pc:docMkLst>
      <pc:sldChg chg="delSp modSp">
        <pc:chgData name="Hernandez, Yajaira" userId="S::herny001@hartford.gov::8210970d-a972-4ec1-9e03-f1c7754f6878" providerId="AD" clId="Web-{98ADA291-C68C-27F0-D1F8-37F14F8178D9}" dt="2023-01-30T20:39:58.166" v="2"/>
        <pc:sldMkLst>
          <pc:docMk/>
          <pc:sldMk cId="1955597251" sldId="299"/>
        </pc:sldMkLst>
        <pc:spChg chg="del">
          <ac:chgData name="Hernandez, Yajaira" userId="S::herny001@hartford.gov::8210970d-a972-4ec1-9e03-f1c7754f6878" providerId="AD" clId="Web-{98ADA291-C68C-27F0-D1F8-37F14F8178D9}" dt="2023-01-30T20:39:58.166" v="2"/>
          <ac:spMkLst>
            <pc:docMk/>
            <pc:sldMk cId="1955597251" sldId="299"/>
            <ac:spMk id="9" creationId="{BAF4B5A7-E5E0-9AFF-DEC4-243E1508AF2D}"/>
          </ac:spMkLst>
        </pc:spChg>
        <pc:graphicFrameChg chg="modGraphic">
          <ac:chgData name="Hernandez, Yajaira" userId="S::herny001@hartford.gov::8210970d-a972-4ec1-9e03-f1c7754f6878" providerId="AD" clId="Web-{98ADA291-C68C-27F0-D1F8-37F14F8178D9}" dt="2023-01-30T20:39:47.869" v="1"/>
          <ac:graphicFrameMkLst>
            <pc:docMk/>
            <pc:sldMk cId="1955597251" sldId="299"/>
            <ac:graphicFrameMk id="3" creationId="{D5A1B83E-F0E5-4A35-467F-0641F72D3B1A}"/>
          </ac:graphicFrameMkLst>
        </pc:graphicFrameChg>
      </pc:sldChg>
    </pc:docChg>
  </pc:docChgLst>
  <pc:docChgLst>
    <pc:chgData name="McGinnis, Katie" userId="S::mcgik001@hartford.gov::d0e29189-c88a-4581-8090-aeaabc17f1b4" providerId="AD" clId="Web-{78619059-774A-045A-0959-36884F305534}"/>
    <pc:docChg chg="modSld sldOrd">
      <pc:chgData name="McGinnis, Katie" userId="S::mcgik001@hartford.gov::d0e29189-c88a-4581-8090-aeaabc17f1b4" providerId="AD" clId="Web-{78619059-774A-045A-0959-36884F305534}" dt="2023-01-27T21:00:34.990" v="13"/>
      <pc:docMkLst>
        <pc:docMk/>
      </pc:docMkLst>
      <pc:sldChg chg="delSp modSp">
        <pc:chgData name="McGinnis, Katie" userId="S::mcgik001@hartford.gov::d0e29189-c88a-4581-8090-aeaabc17f1b4" providerId="AD" clId="Web-{78619059-774A-045A-0959-36884F305534}" dt="2023-01-27T21:00:04.552" v="12"/>
        <pc:sldMkLst>
          <pc:docMk/>
          <pc:sldMk cId="2262010865" sldId="260"/>
        </pc:sldMkLst>
        <pc:spChg chg="mod">
          <ac:chgData name="McGinnis, Katie" userId="S::mcgik001@hartford.gov::d0e29189-c88a-4581-8090-aeaabc17f1b4" providerId="AD" clId="Web-{78619059-774A-045A-0959-36884F305534}" dt="2023-01-27T21:00:01.974" v="11" actId="20577"/>
          <ac:spMkLst>
            <pc:docMk/>
            <pc:sldMk cId="2262010865" sldId="260"/>
            <ac:spMk id="3" creationId="{00000000-0000-0000-0000-000000000000}"/>
          </ac:spMkLst>
        </pc:spChg>
        <pc:spChg chg="del">
          <ac:chgData name="McGinnis, Katie" userId="S::mcgik001@hartford.gov::d0e29189-c88a-4581-8090-aeaabc17f1b4" providerId="AD" clId="Web-{78619059-774A-045A-0959-36884F305534}" dt="2023-01-27T21:00:04.552" v="12"/>
          <ac:spMkLst>
            <pc:docMk/>
            <pc:sldMk cId="2262010865" sldId="260"/>
            <ac:spMk id="7" creationId="{B4395AD0-D982-410F-B964-38FC276601BA}"/>
          </ac:spMkLst>
        </pc:spChg>
      </pc:sldChg>
      <pc:sldChg chg="ord">
        <pc:chgData name="McGinnis, Katie" userId="S::mcgik001@hartford.gov::d0e29189-c88a-4581-8090-aeaabc17f1b4" providerId="AD" clId="Web-{78619059-774A-045A-0959-36884F305534}" dt="2023-01-27T21:00:34.990" v="13"/>
        <pc:sldMkLst>
          <pc:docMk/>
          <pc:sldMk cId="2446962730" sldId="290"/>
        </pc:sldMkLst>
      </pc:sldChg>
    </pc:docChg>
  </pc:docChgLst>
  <pc:docChgLst>
    <pc:chgData name="McGinnis, Katie" userId="S::mcgik001@hartford.gov::d0e29189-c88a-4581-8090-aeaabc17f1b4" providerId="AD" clId="Web-{4D38F353-32D0-7FD7-6FC2-833995A61638}"/>
    <pc:docChg chg="addSld delSld modSld">
      <pc:chgData name="McGinnis, Katie" userId="S::mcgik001@hartford.gov::d0e29189-c88a-4581-8090-aeaabc17f1b4" providerId="AD" clId="Web-{4D38F353-32D0-7FD7-6FC2-833995A61638}" dt="2023-01-27T19:50:21.323" v="10" actId="20577"/>
      <pc:docMkLst>
        <pc:docMk/>
      </pc:docMkLst>
      <pc:sldChg chg="modSp">
        <pc:chgData name="McGinnis, Katie" userId="S::mcgik001@hartford.gov::d0e29189-c88a-4581-8090-aeaabc17f1b4" providerId="AD" clId="Web-{4D38F353-32D0-7FD7-6FC2-833995A61638}" dt="2023-01-27T19:50:21.323" v="10" actId="20577"/>
        <pc:sldMkLst>
          <pc:docMk/>
          <pc:sldMk cId="1582952018" sldId="277"/>
        </pc:sldMkLst>
        <pc:spChg chg="mod">
          <ac:chgData name="McGinnis, Katie" userId="S::mcgik001@hartford.gov::d0e29189-c88a-4581-8090-aeaabc17f1b4" providerId="AD" clId="Web-{4D38F353-32D0-7FD7-6FC2-833995A61638}" dt="2023-01-27T19:50:21.323" v="10" actId="20577"/>
          <ac:spMkLst>
            <pc:docMk/>
            <pc:sldMk cId="1582952018" sldId="277"/>
            <ac:spMk id="7" creationId="{201D8CE7-EA13-8E59-710A-45158F48511F}"/>
          </ac:spMkLst>
        </pc:spChg>
      </pc:sldChg>
      <pc:sldChg chg="add del">
        <pc:chgData name="McGinnis, Katie" userId="S::mcgik001@hartford.gov::d0e29189-c88a-4581-8090-aeaabc17f1b4" providerId="AD" clId="Web-{4D38F353-32D0-7FD7-6FC2-833995A61638}" dt="2023-01-27T19:36:29.922" v="1"/>
        <pc:sldMkLst>
          <pc:docMk/>
          <pc:sldMk cId="1955597251" sldId="299"/>
        </pc:sldMkLst>
      </pc:sldChg>
    </pc:docChg>
  </pc:docChgLst>
  <pc:docChgLst>
    <pc:chgData name="McGinnis, Katie" userId="S::mcgik001@hartford.gov::d0e29189-c88a-4581-8090-aeaabc17f1b4" providerId="AD" clId="Web-{C9D64E38-4FBD-3BAC-BF4D-CBFB42ED6006}"/>
    <pc:docChg chg="modSld">
      <pc:chgData name="McGinnis, Katie" userId="S::mcgik001@hartford.gov::d0e29189-c88a-4581-8090-aeaabc17f1b4" providerId="AD" clId="Web-{C9D64E38-4FBD-3BAC-BF4D-CBFB42ED6006}" dt="2023-01-27T19:28:40.447" v="11" actId="20577"/>
      <pc:docMkLst>
        <pc:docMk/>
      </pc:docMkLst>
      <pc:sldChg chg="modSp">
        <pc:chgData name="McGinnis, Katie" userId="S::mcgik001@hartford.gov::d0e29189-c88a-4581-8090-aeaabc17f1b4" providerId="AD" clId="Web-{C9D64E38-4FBD-3BAC-BF4D-CBFB42ED6006}" dt="2023-01-27T19:28:24.119" v="8" actId="20577"/>
        <pc:sldMkLst>
          <pc:docMk/>
          <pc:sldMk cId="2401909491" sldId="295"/>
        </pc:sldMkLst>
        <pc:spChg chg="mod">
          <ac:chgData name="McGinnis, Katie" userId="S::mcgik001@hartford.gov::d0e29189-c88a-4581-8090-aeaabc17f1b4" providerId="AD" clId="Web-{C9D64E38-4FBD-3BAC-BF4D-CBFB42ED6006}" dt="2023-01-27T19:28:24.119" v="8" actId="20577"/>
          <ac:spMkLst>
            <pc:docMk/>
            <pc:sldMk cId="2401909491" sldId="295"/>
            <ac:spMk id="2" creationId="{5D506A85-41F3-4C7F-89A5-6A9A8CECFBF1}"/>
          </ac:spMkLst>
        </pc:spChg>
      </pc:sldChg>
      <pc:sldChg chg="modSp">
        <pc:chgData name="McGinnis, Katie" userId="S::mcgik001@hartford.gov::d0e29189-c88a-4581-8090-aeaabc17f1b4" providerId="AD" clId="Web-{C9D64E38-4FBD-3BAC-BF4D-CBFB42ED6006}" dt="2023-01-27T19:28:40.447" v="11" actId="20577"/>
        <pc:sldMkLst>
          <pc:docMk/>
          <pc:sldMk cId="1784199500" sldId="301"/>
        </pc:sldMkLst>
        <pc:spChg chg="mod">
          <ac:chgData name="McGinnis, Katie" userId="S::mcgik001@hartford.gov::d0e29189-c88a-4581-8090-aeaabc17f1b4" providerId="AD" clId="Web-{C9D64E38-4FBD-3BAC-BF4D-CBFB42ED6006}" dt="2023-01-27T19:28:33.494" v="9" actId="1076"/>
          <ac:spMkLst>
            <pc:docMk/>
            <pc:sldMk cId="1784199500" sldId="301"/>
            <ac:spMk id="2" creationId="{06581CF4-D012-D37D-987A-A0C715D3345C}"/>
          </ac:spMkLst>
        </pc:spChg>
        <pc:spChg chg="mod">
          <ac:chgData name="McGinnis, Katie" userId="S::mcgik001@hartford.gov::d0e29189-c88a-4581-8090-aeaabc17f1b4" providerId="AD" clId="Web-{C9D64E38-4FBD-3BAC-BF4D-CBFB42ED6006}" dt="2023-01-27T19:28:40.447" v="11" actId="20577"/>
          <ac:spMkLst>
            <pc:docMk/>
            <pc:sldMk cId="1784199500" sldId="301"/>
            <ac:spMk id="7" creationId="{201D8CE7-EA13-8E59-710A-45158F48511F}"/>
          </ac:spMkLst>
        </pc:spChg>
      </pc:sldChg>
    </pc:docChg>
  </pc:docChgLst>
  <pc:docChgLst>
    <pc:chgData name="McGinnis, Katie" userId="S::mcgik001@hartford.gov::d0e29189-c88a-4581-8090-aeaabc17f1b4" providerId="AD" clId="Web-{985C41A9-0637-3C0B-66DC-00BFCB12E683}"/>
    <pc:docChg chg="modSld">
      <pc:chgData name="McGinnis, Katie" userId="S::mcgik001@hartford.gov::d0e29189-c88a-4581-8090-aeaabc17f1b4" providerId="AD" clId="Web-{985C41A9-0637-3C0B-66DC-00BFCB12E683}" dt="2023-01-23T21:36:56.489" v="0"/>
      <pc:docMkLst>
        <pc:docMk/>
      </pc:docMkLst>
      <pc:sldChg chg="delSp">
        <pc:chgData name="McGinnis, Katie" userId="S::mcgik001@hartford.gov::d0e29189-c88a-4581-8090-aeaabc17f1b4" providerId="AD" clId="Web-{985C41A9-0637-3C0B-66DC-00BFCB12E683}" dt="2023-01-23T21:36:56.489" v="0"/>
        <pc:sldMkLst>
          <pc:docMk/>
          <pc:sldMk cId="979948616" sldId="297"/>
        </pc:sldMkLst>
        <pc:spChg chg="del">
          <ac:chgData name="McGinnis, Katie" userId="S::mcgik001@hartford.gov::d0e29189-c88a-4581-8090-aeaabc17f1b4" providerId="AD" clId="Web-{985C41A9-0637-3C0B-66DC-00BFCB12E683}" dt="2023-01-23T21:36:56.489" v="0"/>
          <ac:spMkLst>
            <pc:docMk/>
            <pc:sldMk cId="979948616" sldId="297"/>
            <ac:spMk id="9" creationId="{AC7100DA-46AE-5F51-BBE1-12E450082046}"/>
          </ac:spMkLst>
        </pc:spChg>
      </pc:sldChg>
    </pc:docChg>
  </pc:docChgLst>
  <pc:docChgLst>
    <pc:chgData name="Hernandez, Yajaira" userId="S::herny001@hartford.gov::8210970d-a972-4ec1-9e03-f1c7754f6878" providerId="AD" clId="Web-{872CA6AA-BDAF-C6D1-D0E4-A0B72CA506C0}"/>
    <pc:docChg chg="modSld">
      <pc:chgData name="Hernandez, Yajaira" userId="S::herny001@hartford.gov::8210970d-a972-4ec1-9e03-f1c7754f6878" providerId="AD" clId="Web-{872CA6AA-BDAF-C6D1-D0E4-A0B72CA506C0}" dt="2023-01-24T20:23:43.553" v="212" actId="20577"/>
      <pc:docMkLst>
        <pc:docMk/>
      </pc:docMkLst>
      <pc:sldChg chg="modSp">
        <pc:chgData name="Hernandez, Yajaira" userId="S::herny001@hartford.gov::8210970d-a972-4ec1-9e03-f1c7754f6878" providerId="AD" clId="Web-{872CA6AA-BDAF-C6D1-D0E4-A0B72CA506C0}" dt="2023-01-24T18:52:22.255" v="61" actId="20577"/>
        <pc:sldMkLst>
          <pc:docMk/>
          <pc:sldMk cId="2681752724" sldId="281"/>
        </pc:sldMkLst>
        <pc:spChg chg="mod">
          <ac:chgData name="Hernandez, Yajaira" userId="S::herny001@hartford.gov::8210970d-a972-4ec1-9e03-f1c7754f6878" providerId="AD" clId="Web-{872CA6AA-BDAF-C6D1-D0E4-A0B72CA506C0}" dt="2023-01-24T18:52:22.255" v="61" actId="20577"/>
          <ac:spMkLst>
            <pc:docMk/>
            <pc:sldMk cId="2681752724" sldId="281"/>
            <ac:spMk id="3" creationId="{7C3CE35D-33CB-4EAB-9975-0F62304F5EFF}"/>
          </ac:spMkLst>
        </pc:spChg>
      </pc:sldChg>
      <pc:sldChg chg="modSp">
        <pc:chgData name="Hernandez, Yajaira" userId="S::herny001@hartford.gov::8210970d-a972-4ec1-9e03-f1c7754f6878" providerId="AD" clId="Web-{872CA6AA-BDAF-C6D1-D0E4-A0B72CA506C0}" dt="2023-01-24T20:21:33.959" v="192" actId="20577"/>
        <pc:sldMkLst>
          <pc:docMk/>
          <pc:sldMk cId="2417854096" sldId="283"/>
        </pc:sldMkLst>
        <pc:spChg chg="mod">
          <ac:chgData name="Hernandez, Yajaira" userId="S::herny001@hartford.gov::8210970d-a972-4ec1-9e03-f1c7754f6878" providerId="AD" clId="Web-{872CA6AA-BDAF-C6D1-D0E4-A0B72CA506C0}" dt="2023-01-24T20:21:33.959" v="192" actId="20577"/>
          <ac:spMkLst>
            <pc:docMk/>
            <pc:sldMk cId="2417854096" sldId="283"/>
            <ac:spMk id="3" creationId="{472B9760-7359-A9AA-96E5-9B0825376E13}"/>
          </ac:spMkLst>
        </pc:spChg>
      </pc:sldChg>
      <pc:sldChg chg="modSp">
        <pc:chgData name="Hernandez, Yajaira" userId="S::herny001@hartford.gov::8210970d-a972-4ec1-9e03-f1c7754f6878" providerId="AD" clId="Web-{872CA6AA-BDAF-C6D1-D0E4-A0B72CA506C0}" dt="2023-01-24T20:23:13.475" v="208" actId="20577"/>
        <pc:sldMkLst>
          <pc:docMk/>
          <pc:sldMk cId="768782713" sldId="291"/>
        </pc:sldMkLst>
        <pc:spChg chg="mod">
          <ac:chgData name="Hernandez, Yajaira" userId="S::herny001@hartford.gov::8210970d-a972-4ec1-9e03-f1c7754f6878" providerId="AD" clId="Web-{872CA6AA-BDAF-C6D1-D0E4-A0B72CA506C0}" dt="2023-01-24T20:23:03.991" v="205" actId="20577"/>
          <ac:spMkLst>
            <pc:docMk/>
            <pc:sldMk cId="768782713" sldId="291"/>
            <ac:spMk id="2" creationId="{91E023E2-3D98-4A9F-B9D6-54906DBA7967}"/>
          </ac:spMkLst>
        </pc:spChg>
        <pc:spChg chg="mod">
          <ac:chgData name="Hernandez, Yajaira" userId="S::herny001@hartford.gov::8210970d-a972-4ec1-9e03-f1c7754f6878" providerId="AD" clId="Web-{872CA6AA-BDAF-C6D1-D0E4-A0B72CA506C0}" dt="2023-01-24T20:23:13.475" v="208" actId="20577"/>
          <ac:spMkLst>
            <pc:docMk/>
            <pc:sldMk cId="768782713" sldId="291"/>
            <ac:spMk id="3" creationId="{99670B06-0907-4DC1-8E12-E74A4587810D}"/>
          </ac:spMkLst>
        </pc:spChg>
      </pc:sldChg>
      <pc:sldChg chg="modSp">
        <pc:chgData name="Hernandez, Yajaira" userId="S::herny001@hartford.gov::8210970d-a972-4ec1-9e03-f1c7754f6878" providerId="AD" clId="Web-{872CA6AA-BDAF-C6D1-D0E4-A0B72CA506C0}" dt="2023-01-24T20:23:43.553" v="212" actId="20577"/>
        <pc:sldMkLst>
          <pc:docMk/>
          <pc:sldMk cId="3865553090" sldId="293"/>
        </pc:sldMkLst>
        <pc:spChg chg="mod">
          <ac:chgData name="Hernandez, Yajaira" userId="S::herny001@hartford.gov::8210970d-a972-4ec1-9e03-f1c7754f6878" providerId="AD" clId="Web-{872CA6AA-BDAF-C6D1-D0E4-A0B72CA506C0}" dt="2023-01-24T18:57:55.131" v="180" actId="20577"/>
          <ac:spMkLst>
            <pc:docMk/>
            <pc:sldMk cId="3865553090" sldId="293"/>
            <ac:spMk id="2" creationId="{D48A5D09-7122-43A8-ADA6-A1AF773D98D1}"/>
          </ac:spMkLst>
        </pc:spChg>
        <pc:spChg chg="mod">
          <ac:chgData name="Hernandez, Yajaira" userId="S::herny001@hartford.gov::8210970d-a972-4ec1-9e03-f1c7754f6878" providerId="AD" clId="Web-{872CA6AA-BDAF-C6D1-D0E4-A0B72CA506C0}" dt="2023-01-24T20:23:43.553" v="212" actId="20577"/>
          <ac:spMkLst>
            <pc:docMk/>
            <pc:sldMk cId="3865553090" sldId="293"/>
            <ac:spMk id="3" creationId="{EAA589CB-CB91-445E-BF46-AFFE88F1FFF9}"/>
          </ac:spMkLst>
        </pc:spChg>
      </pc:sldChg>
      <pc:sldChg chg="modSp">
        <pc:chgData name="Hernandez, Yajaira" userId="S::herny001@hartford.gov::8210970d-a972-4ec1-9e03-f1c7754f6878" providerId="AD" clId="Web-{872CA6AA-BDAF-C6D1-D0E4-A0B72CA506C0}" dt="2023-01-24T18:46:06.520" v="26" actId="20577"/>
        <pc:sldMkLst>
          <pc:docMk/>
          <pc:sldMk cId="2401909491" sldId="295"/>
        </pc:sldMkLst>
        <pc:spChg chg="mod">
          <ac:chgData name="Hernandez, Yajaira" userId="S::herny001@hartford.gov::8210970d-a972-4ec1-9e03-f1c7754f6878" providerId="AD" clId="Web-{872CA6AA-BDAF-C6D1-D0E4-A0B72CA506C0}" dt="2023-01-24T18:46:06.520" v="26" actId="20577"/>
          <ac:spMkLst>
            <pc:docMk/>
            <pc:sldMk cId="2401909491" sldId="295"/>
            <ac:spMk id="8" creationId="{D6752286-737F-4554-B016-DE4E056BB2C7}"/>
          </ac:spMkLst>
        </pc:spChg>
      </pc:sldChg>
      <pc:sldChg chg="modSp">
        <pc:chgData name="Hernandez, Yajaira" userId="S::herny001@hartford.gov::8210970d-a972-4ec1-9e03-f1c7754f6878" providerId="AD" clId="Web-{872CA6AA-BDAF-C6D1-D0E4-A0B72CA506C0}" dt="2023-01-24T18:45:29.238" v="22" actId="20577"/>
        <pc:sldMkLst>
          <pc:docMk/>
          <pc:sldMk cId="3033121348" sldId="296"/>
        </pc:sldMkLst>
        <pc:spChg chg="mod">
          <ac:chgData name="Hernandez, Yajaira" userId="S::herny001@hartford.gov::8210970d-a972-4ec1-9e03-f1c7754f6878" providerId="AD" clId="Web-{872CA6AA-BDAF-C6D1-D0E4-A0B72CA506C0}" dt="2023-01-24T18:45:29.238" v="22" actId="20577"/>
          <ac:spMkLst>
            <pc:docMk/>
            <pc:sldMk cId="3033121348" sldId="296"/>
            <ac:spMk id="9" creationId="{FF6853BA-0937-CA46-D327-C7DD029858E8}"/>
          </ac:spMkLst>
        </pc:spChg>
      </pc:sldChg>
    </pc:docChg>
  </pc:docChgLst>
  <pc:docChgLst>
    <pc:chgData name="McGinnis, Katie" userId="S::mcgik001@hartford.gov::d0e29189-c88a-4581-8090-aeaabc17f1b4" providerId="AD" clId="Web-{74839AB9-79D0-6981-E285-56CA40580DC7}"/>
    <pc:docChg chg="addSld delSld modSld sldOrd">
      <pc:chgData name="McGinnis, Katie" userId="S::mcgik001@hartford.gov::d0e29189-c88a-4581-8090-aeaabc17f1b4" providerId="AD" clId="Web-{74839AB9-79D0-6981-E285-56CA40580DC7}" dt="2023-01-23T21:33:12.447" v="23"/>
      <pc:docMkLst>
        <pc:docMk/>
      </pc:docMkLst>
      <pc:sldChg chg="addSp delSp modSp add mod replId modClrScheme chgLayout">
        <pc:chgData name="McGinnis, Katie" userId="S::mcgik001@hartford.gov::d0e29189-c88a-4581-8090-aeaabc17f1b4" providerId="AD" clId="Web-{74839AB9-79D0-6981-E285-56CA40580DC7}" dt="2023-01-23T21:33:12.447" v="23"/>
        <pc:sldMkLst>
          <pc:docMk/>
          <pc:sldMk cId="979948616" sldId="297"/>
        </pc:sldMkLst>
        <pc:spChg chg="mod ord">
          <ac:chgData name="McGinnis, Katie" userId="S::mcgik001@hartford.gov::d0e29189-c88a-4581-8090-aeaabc17f1b4" providerId="AD" clId="Web-{74839AB9-79D0-6981-E285-56CA40580DC7}" dt="2023-01-23T21:32:54.259" v="22"/>
          <ac:spMkLst>
            <pc:docMk/>
            <pc:sldMk cId="979948616" sldId="297"/>
            <ac:spMk id="2" creationId="{73FE8DDD-5345-4D77-A7DA-145E5EDDA8FE}"/>
          </ac:spMkLst>
        </pc:spChg>
        <pc:spChg chg="del mod">
          <ac:chgData name="McGinnis, Katie" userId="S::mcgik001@hartford.gov::d0e29189-c88a-4581-8090-aeaabc17f1b4" providerId="AD" clId="Web-{74839AB9-79D0-6981-E285-56CA40580DC7}" dt="2023-01-23T21:32:26.790" v="21"/>
          <ac:spMkLst>
            <pc:docMk/>
            <pc:sldMk cId="979948616" sldId="297"/>
            <ac:spMk id="3" creationId="{6D95D0C1-C79F-45B8-B59A-6C9DED78F3D4}"/>
          </ac:spMkLst>
        </pc:spChg>
        <pc:spChg chg="mod ord">
          <ac:chgData name="McGinnis, Katie" userId="S::mcgik001@hartford.gov::d0e29189-c88a-4581-8090-aeaabc17f1b4" providerId="AD" clId="Web-{74839AB9-79D0-6981-E285-56CA40580DC7}" dt="2023-01-23T21:32:54.259" v="22"/>
          <ac:spMkLst>
            <pc:docMk/>
            <pc:sldMk cId="979948616" sldId="297"/>
            <ac:spMk id="4" creationId="{E78D9D95-DD34-42B7-8C6F-5635D533A084}"/>
          </ac:spMkLst>
        </pc:spChg>
        <pc:spChg chg="mod ord">
          <ac:chgData name="McGinnis, Katie" userId="S::mcgik001@hartford.gov::d0e29189-c88a-4581-8090-aeaabc17f1b4" providerId="AD" clId="Web-{74839AB9-79D0-6981-E285-56CA40580DC7}" dt="2023-01-23T21:32:54.259" v="22"/>
          <ac:spMkLst>
            <pc:docMk/>
            <pc:sldMk cId="979948616" sldId="297"/>
            <ac:spMk id="5" creationId="{E530FBD4-9A9C-42B7-B735-8BE8B91EFED2}"/>
          </ac:spMkLst>
        </pc:spChg>
        <pc:spChg chg="mod ord">
          <ac:chgData name="McGinnis, Katie" userId="S::mcgik001@hartford.gov::d0e29189-c88a-4581-8090-aeaabc17f1b4" providerId="AD" clId="Web-{74839AB9-79D0-6981-E285-56CA40580DC7}" dt="2023-01-23T21:32:54.259" v="22"/>
          <ac:spMkLst>
            <pc:docMk/>
            <pc:sldMk cId="979948616" sldId="297"/>
            <ac:spMk id="6" creationId="{F7A6308A-B5AB-41CF-9641-82179B3BCE79}"/>
          </ac:spMkLst>
        </pc:spChg>
        <pc:spChg chg="mod ord">
          <ac:chgData name="McGinnis, Katie" userId="S::mcgik001@hartford.gov::d0e29189-c88a-4581-8090-aeaabc17f1b4" providerId="AD" clId="Web-{74839AB9-79D0-6981-E285-56CA40580DC7}" dt="2023-01-23T21:32:54.259" v="22"/>
          <ac:spMkLst>
            <pc:docMk/>
            <pc:sldMk cId="979948616" sldId="297"/>
            <ac:spMk id="7" creationId="{57B0614F-F8B8-4C2A-AC59-4C04B6673F8A}"/>
          </ac:spMkLst>
        </pc:spChg>
        <pc:spChg chg="add">
          <ac:chgData name="McGinnis, Katie" userId="S::mcgik001@hartford.gov::d0e29189-c88a-4581-8090-aeaabc17f1b4" providerId="AD" clId="Web-{74839AB9-79D0-6981-E285-56CA40580DC7}" dt="2023-01-23T21:33:12.447" v="23"/>
          <ac:spMkLst>
            <pc:docMk/>
            <pc:sldMk cId="979948616" sldId="297"/>
            <ac:spMk id="9" creationId="{AC7100DA-46AE-5F51-BBE1-12E450082046}"/>
          </ac:spMkLst>
        </pc:spChg>
        <pc:picChg chg="del">
          <ac:chgData name="McGinnis, Katie" userId="S::mcgik001@hartford.gov::d0e29189-c88a-4581-8090-aeaabc17f1b4" providerId="AD" clId="Web-{74839AB9-79D0-6981-E285-56CA40580DC7}" dt="2023-01-23T21:32:20.790" v="18"/>
          <ac:picMkLst>
            <pc:docMk/>
            <pc:sldMk cId="979948616" sldId="297"/>
            <ac:picMk id="8" creationId="{A43376C9-11A2-CC9E-F185-5324AA9A8045}"/>
          </ac:picMkLst>
        </pc:picChg>
      </pc:sldChg>
      <pc:sldChg chg="new del ord">
        <pc:chgData name="McGinnis, Katie" userId="S::mcgik001@hartford.gov::d0e29189-c88a-4581-8090-aeaabc17f1b4" providerId="AD" clId="Web-{74839AB9-79D0-6981-E285-56CA40580DC7}" dt="2023-01-23T21:31:01.850" v="2"/>
        <pc:sldMkLst>
          <pc:docMk/>
          <pc:sldMk cId="2630165716" sldId="297"/>
        </pc:sldMkLst>
      </pc:sldChg>
    </pc:docChg>
  </pc:docChgLst>
  <pc:docChgLst>
    <pc:chgData name="Hernandez, Yajaira" userId="S::herny001@hartford.gov::8210970d-a972-4ec1-9e03-f1c7754f6878" providerId="AD" clId="Web-{0E28C284-08A2-48D4-AC4A-5DD1E138218C}"/>
    <pc:docChg chg="addSld modSld">
      <pc:chgData name="Hernandez, Yajaira" userId="S::herny001@hartford.gov::8210970d-a972-4ec1-9e03-f1c7754f6878" providerId="AD" clId="Web-{0E28C284-08A2-48D4-AC4A-5DD1E138218C}" dt="2023-01-23T19:20:18.909" v="592" actId="20577"/>
      <pc:docMkLst>
        <pc:docMk/>
      </pc:docMkLst>
      <pc:sldChg chg="modSp">
        <pc:chgData name="Hernandez, Yajaira" userId="S::herny001@hartford.gov::8210970d-a972-4ec1-9e03-f1c7754f6878" providerId="AD" clId="Web-{0E28C284-08A2-48D4-AC4A-5DD1E138218C}" dt="2023-01-23T18:41:15.552" v="253" actId="20577"/>
        <pc:sldMkLst>
          <pc:docMk/>
          <pc:sldMk cId="1582952018" sldId="277"/>
        </pc:sldMkLst>
        <pc:spChg chg="mod">
          <ac:chgData name="Hernandez, Yajaira" userId="S::herny001@hartford.gov::8210970d-a972-4ec1-9e03-f1c7754f6878" providerId="AD" clId="Web-{0E28C284-08A2-48D4-AC4A-5DD1E138218C}" dt="2023-01-23T18:40:44.770" v="234" actId="1076"/>
          <ac:spMkLst>
            <pc:docMk/>
            <pc:sldMk cId="1582952018" sldId="277"/>
            <ac:spMk id="2" creationId="{06581CF4-D012-D37D-987A-A0C715D3345C}"/>
          </ac:spMkLst>
        </pc:spChg>
        <pc:spChg chg="mod">
          <ac:chgData name="Hernandez, Yajaira" userId="S::herny001@hartford.gov::8210970d-a972-4ec1-9e03-f1c7754f6878" providerId="AD" clId="Web-{0E28C284-08A2-48D4-AC4A-5DD1E138218C}" dt="2023-01-23T18:41:15.552" v="253" actId="20577"/>
          <ac:spMkLst>
            <pc:docMk/>
            <pc:sldMk cId="1582952018" sldId="277"/>
            <ac:spMk id="3" creationId="{ACA87B62-1981-97A2-F813-DC00BAD10230}"/>
          </ac:spMkLst>
        </pc:spChg>
        <pc:spChg chg="mod">
          <ac:chgData name="Hernandez, Yajaira" userId="S::herny001@hartford.gov::8210970d-a972-4ec1-9e03-f1c7754f6878" providerId="AD" clId="Web-{0E28C284-08A2-48D4-AC4A-5DD1E138218C}" dt="2023-01-23T18:40:40.395" v="232" actId="1076"/>
          <ac:spMkLst>
            <pc:docMk/>
            <pc:sldMk cId="1582952018" sldId="277"/>
            <ac:spMk id="7" creationId="{201D8CE7-EA13-8E59-710A-45158F48511F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8:31:58.717" v="93" actId="20577"/>
        <pc:sldMkLst>
          <pc:docMk/>
          <pc:sldMk cId="3482642421" sldId="278"/>
        </pc:sldMkLst>
        <pc:spChg chg="mod">
          <ac:chgData name="Hernandez, Yajaira" userId="S::herny001@hartford.gov::8210970d-a972-4ec1-9e03-f1c7754f6878" providerId="AD" clId="Web-{0E28C284-08A2-48D4-AC4A-5DD1E138218C}" dt="2023-01-23T18:31:58.717" v="93" actId="20577"/>
          <ac:spMkLst>
            <pc:docMk/>
            <pc:sldMk cId="3482642421" sldId="278"/>
            <ac:spMk id="3" creationId="{59313155-23E7-8A38-DBC2-8FD87A9A12D2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8:51:20.372" v="317" actId="20577"/>
        <pc:sldMkLst>
          <pc:docMk/>
          <pc:sldMk cId="2681752724" sldId="281"/>
        </pc:sldMkLst>
        <pc:spChg chg="mod">
          <ac:chgData name="Hernandez, Yajaira" userId="S::herny001@hartford.gov::8210970d-a972-4ec1-9e03-f1c7754f6878" providerId="AD" clId="Web-{0E28C284-08A2-48D4-AC4A-5DD1E138218C}" dt="2023-01-23T18:51:20.372" v="317" actId="20577"/>
          <ac:spMkLst>
            <pc:docMk/>
            <pc:sldMk cId="2681752724" sldId="281"/>
            <ac:spMk id="3" creationId="{7C3CE35D-33CB-4EAB-9975-0F62304F5EFF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8:44:40.789" v="288" actId="20577"/>
        <pc:sldMkLst>
          <pc:docMk/>
          <pc:sldMk cId="2417854096" sldId="283"/>
        </pc:sldMkLst>
        <pc:spChg chg="mod">
          <ac:chgData name="Hernandez, Yajaira" userId="S::herny001@hartford.gov::8210970d-a972-4ec1-9e03-f1c7754f6878" providerId="AD" clId="Web-{0E28C284-08A2-48D4-AC4A-5DD1E138218C}" dt="2023-01-23T18:44:40.789" v="288" actId="20577"/>
          <ac:spMkLst>
            <pc:docMk/>
            <pc:sldMk cId="2417854096" sldId="283"/>
            <ac:spMk id="3" creationId="{472B9760-7359-A9AA-96E5-9B0825376E13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9:13:42.264" v="523" actId="20577"/>
        <pc:sldMkLst>
          <pc:docMk/>
          <pc:sldMk cId="2446962730" sldId="290"/>
        </pc:sldMkLst>
        <pc:spChg chg="mod">
          <ac:chgData name="Hernandez, Yajaira" userId="S::herny001@hartford.gov::8210970d-a972-4ec1-9e03-f1c7754f6878" providerId="AD" clId="Web-{0E28C284-08A2-48D4-AC4A-5DD1E138218C}" dt="2023-01-23T19:13:42.264" v="523" actId="20577"/>
          <ac:spMkLst>
            <pc:docMk/>
            <pc:sldMk cId="2446962730" sldId="290"/>
            <ac:spMk id="2" creationId="{C5E0642D-BCE4-ED94-6FF9-DACC98044246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8:54:37.562" v="328" actId="20577"/>
        <pc:sldMkLst>
          <pc:docMk/>
          <pc:sldMk cId="768782713" sldId="291"/>
        </pc:sldMkLst>
        <pc:spChg chg="mod">
          <ac:chgData name="Hernandez, Yajaira" userId="S::herny001@hartford.gov::8210970d-a972-4ec1-9e03-f1c7754f6878" providerId="AD" clId="Web-{0E28C284-08A2-48D4-AC4A-5DD1E138218C}" dt="2023-01-23T18:53:50.092" v="324" actId="14100"/>
          <ac:spMkLst>
            <pc:docMk/>
            <pc:sldMk cId="768782713" sldId="291"/>
            <ac:spMk id="2" creationId="{91E023E2-3D98-4A9F-B9D6-54906DBA7967}"/>
          </ac:spMkLst>
        </pc:spChg>
        <pc:spChg chg="mod">
          <ac:chgData name="Hernandez, Yajaira" userId="S::herny001@hartford.gov::8210970d-a972-4ec1-9e03-f1c7754f6878" providerId="AD" clId="Web-{0E28C284-08A2-48D4-AC4A-5DD1E138218C}" dt="2023-01-23T18:54:37.562" v="328" actId="20577"/>
          <ac:spMkLst>
            <pc:docMk/>
            <pc:sldMk cId="768782713" sldId="291"/>
            <ac:spMk id="3" creationId="{99670B06-0907-4DC1-8E12-E74A4587810D}"/>
          </ac:spMkLst>
        </pc:spChg>
      </pc:sldChg>
      <pc:sldChg chg="addSp modSp">
        <pc:chgData name="Hernandez, Yajaira" userId="S::herny001@hartford.gov::8210970d-a972-4ec1-9e03-f1c7754f6878" providerId="AD" clId="Web-{0E28C284-08A2-48D4-AC4A-5DD1E138218C}" dt="2023-01-23T19:16:47.110" v="533" actId="14100"/>
        <pc:sldMkLst>
          <pc:docMk/>
          <pc:sldMk cId="1723733978" sldId="292"/>
        </pc:sldMkLst>
        <pc:spChg chg="mod">
          <ac:chgData name="Hernandez, Yajaira" userId="S::herny001@hartford.gov::8210970d-a972-4ec1-9e03-f1c7754f6878" providerId="AD" clId="Web-{0E28C284-08A2-48D4-AC4A-5DD1E138218C}" dt="2023-01-23T19:11:07.949" v="468" actId="14100"/>
          <ac:spMkLst>
            <pc:docMk/>
            <pc:sldMk cId="1723733978" sldId="292"/>
            <ac:spMk id="2" creationId="{73FE8DDD-5345-4D77-A7DA-145E5EDDA8FE}"/>
          </ac:spMkLst>
        </pc:spChg>
        <pc:spChg chg="mod">
          <ac:chgData name="Hernandez, Yajaira" userId="S::herny001@hartford.gov::8210970d-a972-4ec1-9e03-f1c7754f6878" providerId="AD" clId="Web-{0E28C284-08A2-48D4-AC4A-5DD1E138218C}" dt="2023-01-23T19:12:30.716" v="513" actId="20577"/>
          <ac:spMkLst>
            <pc:docMk/>
            <pc:sldMk cId="1723733978" sldId="292"/>
            <ac:spMk id="3" creationId="{6D95D0C1-C79F-45B8-B59A-6C9DED78F3D4}"/>
          </ac:spMkLst>
        </pc:spChg>
        <pc:picChg chg="add mod">
          <ac:chgData name="Hernandez, Yajaira" userId="S::herny001@hartford.gov::8210970d-a972-4ec1-9e03-f1c7754f6878" providerId="AD" clId="Web-{0E28C284-08A2-48D4-AC4A-5DD1E138218C}" dt="2023-01-23T19:16:47.110" v="533" actId="14100"/>
          <ac:picMkLst>
            <pc:docMk/>
            <pc:sldMk cId="1723733978" sldId="292"/>
            <ac:picMk id="8" creationId="{A43376C9-11A2-CC9E-F185-5324AA9A8045}"/>
          </ac:picMkLst>
        </pc:picChg>
      </pc:sldChg>
      <pc:sldChg chg="modSp">
        <pc:chgData name="Hernandez, Yajaira" userId="S::herny001@hartford.gov::8210970d-a972-4ec1-9e03-f1c7754f6878" providerId="AD" clId="Web-{0E28C284-08A2-48D4-AC4A-5DD1E138218C}" dt="2023-01-23T18:57:28.111" v="431" actId="20577"/>
        <pc:sldMkLst>
          <pc:docMk/>
          <pc:sldMk cId="3865553090" sldId="293"/>
        </pc:sldMkLst>
        <pc:spChg chg="mod">
          <ac:chgData name="Hernandez, Yajaira" userId="S::herny001@hartford.gov::8210970d-a972-4ec1-9e03-f1c7754f6878" providerId="AD" clId="Web-{0E28C284-08A2-48D4-AC4A-5DD1E138218C}" dt="2023-01-23T18:57:28.111" v="431" actId="20577"/>
          <ac:spMkLst>
            <pc:docMk/>
            <pc:sldMk cId="3865553090" sldId="293"/>
            <ac:spMk id="3" creationId="{EAA589CB-CB91-445E-BF46-AFFE88F1FFF9}"/>
          </ac:spMkLst>
        </pc:spChg>
      </pc:sldChg>
      <pc:sldChg chg="modSp">
        <pc:chgData name="Hernandez, Yajaira" userId="S::herny001@hartford.gov::8210970d-a972-4ec1-9e03-f1c7754f6878" providerId="AD" clId="Web-{0E28C284-08A2-48D4-AC4A-5DD1E138218C}" dt="2023-01-23T18:27:16.557" v="60" actId="20577"/>
        <pc:sldMkLst>
          <pc:docMk/>
          <pc:sldMk cId="2401909491" sldId="295"/>
        </pc:sldMkLst>
        <pc:spChg chg="mod">
          <ac:chgData name="Hernandez, Yajaira" userId="S::herny001@hartford.gov::8210970d-a972-4ec1-9e03-f1c7754f6878" providerId="AD" clId="Web-{0E28C284-08A2-48D4-AC4A-5DD1E138218C}" dt="2023-01-23T18:27:16.557" v="60" actId="20577"/>
          <ac:spMkLst>
            <pc:docMk/>
            <pc:sldMk cId="2401909491" sldId="295"/>
            <ac:spMk id="2" creationId="{5D506A85-41F3-4C7F-89A5-6A9A8CECFBF1}"/>
          </ac:spMkLst>
        </pc:spChg>
        <pc:spChg chg="mod">
          <ac:chgData name="Hernandez, Yajaira" userId="S::herny001@hartford.gov::8210970d-a972-4ec1-9e03-f1c7754f6878" providerId="AD" clId="Web-{0E28C284-08A2-48D4-AC4A-5DD1E138218C}" dt="2023-01-23T18:24:52.649" v="48" actId="20577"/>
          <ac:spMkLst>
            <pc:docMk/>
            <pc:sldMk cId="2401909491" sldId="295"/>
            <ac:spMk id="8" creationId="{D6752286-737F-4554-B016-DE4E056BB2C7}"/>
          </ac:spMkLst>
        </pc:spChg>
      </pc:sldChg>
      <pc:sldChg chg="addSp modSp add mod replId modClrScheme chgLayout">
        <pc:chgData name="Hernandez, Yajaira" userId="S::herny001@hartford.gov::8210970d-a972-4ec1-9e03-f1c7754f6878" providerId="AD" clId="Web-{0E28C284-08A2-48D4-AC4A-5DD1E138218C}" dt="2023-01-23T19:20:18.909" v="592" actId="20577"/>
        <pc:sldMkLst>
          <pc:docMk/>
          <pc:sldMk cId="3033121348" sldId="296"/>
        </pc:sldMkLst>
        <pc:spChg chg="add mod ord">
          <ac:chgData name="Hernandez, Yajaira" userId="S::herny001@hartford.gov::8210970d-a972-4ec1-9e03-f1c7754f6878" providerId="AD" clId="Web-{0E28C284-08A2-48D4-AC4A-5DD1E138218C}" dt="2023-01-23T18:43:40.179" v="265" actId="20577"/>
          <ac:spMkLst>
            <pc:docMk/>
            <pc:sldMk cId="3033121348" sldId="296"/>
            <ac:spMk id="2" creationId="{2F17B025-9DA5-C111-F871-F8B39B97EF13}"/>
          </ac:spMkLst>
        </pc:spChg>
        <pc:spChg chg="mod ord">
          <ac:chgData name="Hernandez, Yajaira" userId="S::herny001@hartford.gov::8210970d-a972-4ec1-9e03-f1c7754f6878" providerId="AD" clId="Web-{0E28C284-08A2-48D4-AC4A-5DD1E138218C}" dt="2023-01-23T18:45:29.211" v="309" actId="20577"/>
          <ac:spMkLst>
            <pc:docMk/>
            <pc:sldMk cId="3033121348" sldId="296"/>
            <ac:spMk id="3" creationId="{472B9760-7359-A9AA-96E5-9B0825376E13}"/>
          </ac:spMkLst>
        </pc:spChg>
        <pc:spChg chg="mod ord">
          <ac:chgData name="Hernandez, Yajaira" userId="S::herny001@hartford.gov::8210970d-a972-4ec1-9e03-f1c7754f6878" providerId="AD" clId="Web-{0E28C284-08A2-48D4-AC4A-5DD1E138218C}" dt="2023-01-23T18:43:27.256" v="261"/>
          <ac:spMkLst>
            <pc:docMk/>
            <pc:sldMk cId="3033121348" sldId="296"/>
            <ac:spMk id="4" creationId="{3CA16CE1-578C-8FD6-1107-58799F803758}"/>
          </ac:spMkLst>
        </pc:spChg>
        <pc:spChg chg="mod ord">
          <ac:chgData name="Hernandez, Yajaira" userId="S::herny001@hartford.gov::8210970d-a972-4ec1-9e03-f1c7754f6878" providerId="AD" clId="Web-{0E28C284-08A2-48D4-AC4A-5DD1E138218C}" dt="2023-01-23T18:43:27.256" v="261"/>
          <ac:spMkLst>
            <pc:docMk/>
            <pc:sldMk cId="3033121348" sldId="296"/>
            <ac:spMk id="5" creationId="{2AD9B953-5062-FE75-DBEA-6E367123107B}"/>
          </ac:spMkLst>
        </pc:spChg>
        <pc:spChg chg="mod ord">
          <ac:chgData name="Hernandez, Yajaira" userId="S::herny001@hartford.gov::8210970d-a972-4ec1-9e03-f1c7754f6878" providerId="AD" clId="Web-{0E28C284-08A2-48D4-AC4A-5DD1E138218C}" dt="2023-01-23T18:43:27.256" v="261"/>
          <ac:spMkLst>
            <pc:docMk/>
            <pc:sldMk cId="3033121348" sldId="296"/>
            <ac:spMk id="6" creationId="{0082E34F-89B3-76B0-8D05-F9271753587B}"/>
          </ac:spMkLst>
        </pc:spChg>
        <pc:spChg chg="mod ord">
          <ac:chgData name="Hernandez, Yajaira" userId="S::herny001@hartford.gov::8210970d-a972-4ec1-9e03-f1c7754f6878" providerId="AD" clId="Web-{0E28C284-08A2-48D4-AC4A-5DD1E138218C}" dt="2023-01-23T18:43:27.256" v="261"/>
          <ac:spMkLst>
            <pc:docMk/>
            <pc:sldMk cId="3033121348" sldId="296"/>
            <ac:spMk id="7" creationId="{A8233A4C-026B-81A6-3FA5-A326E2CF5CDA}"/>
          </ac:spMkLst>
        </pc:spChg>
        <pc:spChg chg="add mod ord">
          <ac:chgData name="Hernandez, Yajaira" userId="S::herny001@hartford.gov::8210970d-a972-4ec1-9e03-f1c7754f6878" providerId="AD" clId="Web-{0E28C284-08A2-48D4-AC4A-5DD1E138218C}" dt="2023-01-23T18:43:50.569" v="275" actId="20577"/>
          <ac:spMkLst>
            <pc:docMk/>
            <pc:sldMk cId="3033121348" sldId="296"/>
            <ac:spMk id="8" creationId="{CAD1105B-2A63-BB30-BA44-16D5FC98942A}"/>
          </ac:spMkLst>
        </pc:spChg>
        <pc:spChg chg="add mod ord">
          <ac:chgData name="Hernandez, Yajaira" userId="S::herny001@hartford.gov::8210970d-a972-4ec1-9e03-f1c7754f6878" providerId="AD" clId="Web-{0E28C284-08A2-48D4-AC4A-5DD1E138218C}" dt="2023-01-23T19:20:18.909" v="592" actId="20577"/>
          <ac:spMkLst>
            <pc:docMk/>
            <pc:sldMk cId="3033121348" sldId="296"/>
            <ac:spMk id="9" creationId="{FF6853BA-0937-CA46-D327-C7DD029858E8}"/>
          </ac:spMkLst>
        </pc:spChg>
      </pc:sldChg>
    </pc:docChg>
  </pc:docChgLst>
  <pc:docChgLst>
    <pc:chgData name="McGinnis, Katie" userId="S::mcgik001@hartford.gov::d0e29189-c88a-4581-8090-aeaabc17f1b4" providerId="AD" clId="Web-{1D494A47-2448-D1F1-7949-50D71FA19F06}"/>
    <pc:docChg chg="modSld sldOrd">
      <pc:chgData name="McGinnis, Katie" userId="S::mcgik001@hartford.gov::d0e29189-c88a-4581-8090-aeaabc17f1b4" providerId="AD" clId="Web-{1D494A47-2448-D1F1-7949-50D71FA19F06}" dt="2023-01-27T19:30:47.951" v="11"/>
      <pc:docMkLst>
        <pc:docMk/>
      </pc:docMkLst>
      <pc:sldChg chg="modSp ord">
        <pc:chgData name="McGinnis, Katie" userId="S::mcgik001@hartford.gov::d0e29189-c88a-4581-8090-aeaabc17f1b4" providerId="AD" clId="Web-{1D494A47-2448-D1F1-7949-50D71FA19F06}" dt="2023-01-27T19:30:01.294" v="8"/>
        <pc:sldMkLst>
          <pc:docMk/>
          <pc:sldMk cId="1582952018" sldId="277"/>
        </pc:sldMkLst>
        <pc:spChg chg="mod">
          <ac:chgData name="McGinnis, Katie" userId="S::mcgik001@hartford.gov::d0e29189-c88a-4581-8090-aeaabc17f1b4" providerId="AD" clId="Web-{1D494A47-2448-D1F1-7949-50D71FA19F06}" dt="2023-01-27T19:29:52.950" v="7" actId="20577"/>
          <ac:spMkLst>
            <pc:docMk/>
            <pc:sldMk cId="1582952018" sldId="277"/>
            <ac:spMk id="7" creationId="{201D8CE7-EA13-8E59-710A-45158F48511F}"/>
          </ac:spMkLst>
        </pc:spChg>
      </pc:sldChg>
      <pc:sldChg chg="ord">
        <pc:chgData name="McGinnis, Katie" userId="S::mcgik001@hartford.gov::d0e29189-c88a-4581-8090-aeaabc17f1b4" providerId="AD" clId="Web-{1D494A47-2448-D1F1-7949-50D71FA19F06}" dt="2023-01-27T19:30:47.951" v="11"/>
        <pc:sldMkLst>
          <pc:docMk/>
          <pc:sldMk cId="2417854096" sldId="283"/>
        </pc:sldMkLst>
      </pc:sldChg>
      <pc:sldChg chg="ord">
        <pc:chgData name="McGinnis, Katie" userId="S::mcgik001@hartford.gov::d0e29189-c88a-4581-8090-aeaabc17f1b4" providerId="AD" clId="Web-{1D494A47-2448-D1F1-7949-50D71FA19F06}" dt="2023-01-27T19:30:29.982" v="10"/>
        <pc:sldMkLst>
          <pc:docMk/>
          <pc:sldMk cId="1748521178" sldId="288"/>
        </pc:sldMkLst>
      </pc:sldChg>
      <pc:sldChg chg="ord">
        <pc:chgData name="McGinnis, Katie" userId="S::mcgik001@hartford.gov::d0e29189-c88a-4581-8090-aeaabc17f1b4" providerId="AD" clId="Web-{1D494A47-2448-D1F1-7949-50D71FA19F06}" dt="2023-01-27T19:30:05.966" v="9"/>
        <pc:sldMkLst>
          <pc:docMk/>
          <pc:sldMk cId="3033121348" sldId="296"/>
        </pc:sldMkLst>
      </pc:sldChg>
    </pc:docChg>
  </pc:docChgLst>
  <pc:docChgLst>
    <pc:chgData name="Hernandez, Yajaira" userId="8210970d-a972-4ec1-9e03-f1c7754f6878" providerId="ADAL" clId="{EBA88D75-DDA8-462C-A239-F66ECDC01984}"/>
    <pc:docChg chg="undo custSel modSld sldOrd">
      <pc:chgData name="Hernandez, Yajaira" userId="8210970d-a972-4ec1-9e03-f1c7754f6878" providerId="ADAL" clId="{EBA88D75-DDA8-462C-A239-F66ECDC01984}" dt="2023-01-27T19:30:25.236" v="1566" actId="20577"/>
      <pc:docMkLst>
        <pc:docMk/>
      </pc:docMkLst>
      <pc:sldChg chg="addSp delSp modSp">
        <pc:chgData name="Hernandez, Yajaira" userId="8210970d-a972-4ec1-9e03-f1c7754f6878" providerId="ADAL" clId="{EBA88D75-DDA8-462C-A239-F66ECDC01984}" dt="2023-01-27T18:14:14.754" v="1203" actId="14100"/>
        <pc:sldMkLst>
          <pc:docMk/>
          <pc:sldMk cId="1582952018" sldId="277"/>
        </pc:sldMkLst>
        <pc:spChg chg="mod">
          <ac:chgData name="Hernandez, Yajaira" userId="8210970d-a972-4ec1-9e03-f1c7754f6878" providerId="ADAL" clId="{EBA88D75-DDA8-462C-A239-F66ECDC01984}" dt="2023-01-27T18:10:55.872" v="1187" actId="20577"/>
          <ac:spMkLst>
            <pc:docMk/>
            <pc:sldMk cId="1582952018" sldId="277"/>
            <ac:spMk id="3" creationId="{ACA87B62-1981-97A2-F813-DC00BAD10230}"/>
          </ac:spMkLst>
        </pc:spChg>
        <pc:spChg chg="mod">
          <ac:chgData name="Hernandez, Yajaira" userId="8210970d-a972-4ec1-9e03-f1c7754f6878" providerId="ADAL" clId="{EBA88D75-DDA8-462C-A239-F66ECDC01984}" dt="2023-01-27T17:13:47.238" v="124" actId="20577"/>
          <ac:spMkLst>
            <pc:docMk/>
            <pc:sldMk cId="1582952018" sldId="277"/>
            <ac:spMk id="7" creationId="{201D8CE7-EA13-8E59-710A-45158F48511F}"/>
          </ac:spMkLst>
        </pc:spChg>
        <pc:spChg chg="add del mod">
          <ac:chgData name="Hernandez, Yajaira" userId="8210970d-a972-4ec1-9e03-f1c7754f6878" providerId="ADAL" clId="{EBA88D75-DDA8-462C-A239-F66ECDC01984}" dt="2023-01-27T18:13:49.499" v="1194" actId="478"/>
          <ac:spMkLst>
            <pc:docMk/>
            <pc:sldMk cId="1582952018" sldId="277"/>
            <ac:spMk id="10" creationId="{D939E5CA-F54E-4B7B-A970-0C08E938D7E0}"/>
          </ac:spMkLst>
        </pc:spChg>
        <pc:picChg chg="add mod">
          <ac:chgData name="Hernandez, Yajaira" userId="8210970d-a972-4ec1-9e03-f1c7754f6878" providerId="ADAL" clId="{EBA88D75-DDA8-462C-A239-F66ECDC01984}" dt="2023-01-27T18:14:14.754" v="1203" actId="14100"/>
          <ac:picMkLst>
            <pc:docMk/>
            <pc:sldMk cId="1582952018" sldId="277"/>
            <ac:picMk id="9" creationId="{069D67DB-792C-43E9-A57D-2598B7F5A439}"/>
          </ac:picMkLst>
        </pc:picChg>
      </pc:sldChg>
      <pc:sldChg chg="ord">
        <pc:chgData name="Hernandez, Yajaira" userId="8210970d-a972-4ec1-9e03-f1c7754f6878" providerId="ADAL" clId="{EBA88D75-DDA8-462C-A239-F66ECDC01984}" dt="2023-01-27T17:37:35.769" v="797"/>
        <pc:sldMkLst>
          <pc:docMk/>
          <pc:sldMk cId="2681752724" sldId="281"/>
        </pc:sldMkLst>
      </pc:sldChg>
      <pc:sldChg chg="modSp ord">
        <pc:chgData name="Hernandez, Yajaira" userId="8210970d-a972-4ec1-9e03-f1c7754f6878" providerId="ADAL" clId="{EBA88D75-DDA8-462C-A239-F66ECDC01984}" dt="2023-01-27T18:31:56.635" v="1461" actId="255"/>
        <pc:sldMkLst>
          <pc:docMk/>
          <pc:sldMk cId="2417854096" sldId="283"/>
        </pc:sldMkLst>
        <pc:spChg chg="mod">
          <ac:chgData name="Hernandez, Yajaira" userId="8210970d-a972-4ec1-9e03-f1c7754f6878" providerId="ADAL" clId="{EBA88D75-DDA8-462C-A239-F66ECDC01984}" dt="2023-01-27T18:31:56.635" v="1461" actId="255"/>
          <ac:spMkLst>
            <pc:docMk/>
            <pc:sldMk cId="2417854096" sldId="283"/>
            <ac:spMk id="3" creationId="{472B9760-7359-A9AA-96E5-9B0825376E13}"/>
          </ac:spMkLst>
        </pc:spChg>
      </pc:sldChg>
      <pc:sldChg chg="ord">
        <pc:chgData name="Hernandez, Yajaira" userId="8210970d-a972-4ec1-9e03-f1c7754f6878" providerId="ADAL" clId="{EBA88D75-DDA8-462C-A239-F66ECDC01984}" dt="2023-01-27T17:38:27.589" v="800"/>
        <pc:sldMkLst>
          <pc:docMk/>
          <pc:sldMk cId="1748521178" sldId="288"/>
        </pc:sldMkLst>
      </pc:sldChg>
      <pc:sldChg chg="modSp">
        <pc:chgData name="Hernandez, Yajaira" userId="8210970d-a972-4ec1-9e03-f1c7754f6878" providerId="ADAL" clId="{EBA88D75-DDA8-462C-A239-F66ECDC01984}" dt="2023-01-27T17:35:04.848" v="796" actId="20577"/>
        <pc:sldMkLst>
          <pc:docMk/>
          <pc:sldMk cId="2446962730" sldId="290"/>
        </pc:sldMkLst>
        <pc:spChg chg="mod">
          <ac:chgData name="Hernandez, Yajaira" userId="8210970d-a972-4ec1-9e03-f1c7754f6878" providerId="ADAL" clId="{EBA88D75-DDA8-462C-A239-F66ECDC01984}" dt="2023-01-27T17:35:04.848" v="796" actId="20577"/>
          <ac:spMkLst>
            <pc:docMk/>
            <pc:sldMk cId="2446962730" sldId="290"/>
            <ac:spMk id="2" creationId="{C5E0642D-BCE4-ED94-6FF9-DACC98044246}"/>
          </ac:spMkLst>
        </pc:spChg>
      </pc:sldChg>
      <pc:sldChg chg="addSp delSp modSp">
        <pc:chgData name="Hernandez, Yajaira" userId="8210970d-a972-4ec1-9e03-f1c7754f6878" providerId="ADAL" clId="{EBA88D75-DDA8-462C-A239-F66ECDC01984}" dt="2023-01-27T17:03:29.291" v="8" actId="255"/>
        <pc:sldMkLst>
          <pc:docMk/>
          <pc:sldMk cId="2401909491" sldId="295"/>
        </pc:sldMkLst>
        <pc:spChg chg="mod">
          <ac:chgData name="Hernandez, Yajaira" userId="8210970d-a972-4ec1-9e03-f1c7754f6878" providerId="ADAL" clId="{EBA88D75-DDA8-462C-A239-F66ECDC01984}" dt="2023-01-27T17:03:29.291" v="8" actId="255"/>
          <ac:spMkLst>
            <pc:docMk/>
            <pc:sldMk cId="2401909491" sldId="295"/>
            <ac:spMk id="2" creationId="{5D506A85-41F3-4C7F-89A5-6A9A8CECFBF1}"/>
          </ac:spMkLst>
        </pc:spChg>
        <pc:spChg chg="del mod">
          <ac:chgData name="Hernandez, Yajaira" userId="8210970d-a972-4ec1-9e03-f1c7754f6878" providerId="ADAL" clId="{EBA88D75-DDA8-462C-A239-F66ECDC01984}" dt="2023-01-27T17:03:00.273" v="1" actId="478"/>
          <ac:spMkLst>
            <pc:docMk/>
            <pc:sldMk cId="2401909491" sldId="295"/>
            <ac:spMk id="3" creationId="{11C80DA8-B799-47FC-A214-9D69E2603696}"/>
          </ac:spMkLst>
        </pc:spChg>
        <pc:spChg chg="add del mod">
          <ac:chgData name="Hernandez, Yajaira" userId="8210970d-a972-4ec1-9e03-f1c7754f6878" providerId="ADAL" clId="{EBA88D75-DDA8-462C-A239-F66ECDC01984}" dt="2023-01-27T17:03:05.066" v="3" actId="478"/>
          <ac:spMkLst>
            <pc:docMk/>
            <pc:sldMk cId="2401909491" sldId="295"/>
            <ac:spMk id="9" creationId="{CB5026DF-EBF8-4FF3-99E7-4071ACFFF7D2}"/>
          </ac:spMkLst>
        </pc:spChg>
      </pc:sldChg>
      <pc:sldChg chg="ord">
        <pc:chgData name="Hernandez, Yajaira" userId="8210970d-a972-4ec1-9e03-f1c7754f6878" providerId="ADAL" clId="{EBA88D75-DDA8-462C-A239-F66ECDC01984}" dt="2023-01-27T17:38:13.590" v="799"/>
        <pc:sldMkLst>
          <pc:docMk/>
          <pc:sldMk cId="3033121348" sldId="296"/>
        </pc:sldMkLst>
      </pc:sldChg>
      <pc:sldChg chg="addSp delSp modSp">
        <pc:chgData name="Hernandez, Yajaira" userId="8210970d-a972-4ec1-9e03-f1c7754f6878" providerId="ADAL" clId="{EBA88D75-DDA8-462C-A239-F66ECDC01984}" dt="2023-01-27T18:41:57.053" v="1519" actId="1076"/>
        <pc:sldMkLst>
          <pc:docMk/>
          <pc:sldMk cId="1955597251" sldId="299"/>
        </pc:sldMkLst>
        <pc:spChg chg="add del mod">
          <ac:chgData name="Hernandez, Yajaira" userId="8210970d-a972-4ec1-9e03-f1c7754f6878" providerId="ADAL" clId="{EBA88D75-DDA8-462C-A239-F66ECDC01984}" dt="2023-01-27T18:41:16.518" v="1512" actId="478"/>
          <ac:spMkLst>
            <pc:docMk/>
            <pc:sldMk cId="1955597251" sldId="299"/>
            <ac:spMk id="2" creationId="{47C22BA0-87EE-4B98-90E0-56EE9C1BEF45}"/>
          </ac:spMkLst>
        </pc:spChg>
        <pc:spChg chg="mod">
          <ac:chgData name="Hernandez, Yajaira" userId="8210970d-a972-4ec1-9e03-f1c7754f6878" providerId="ADAL" clId="{EBA88D75-DDA8-462C-A239-F66ECDC01984}" dt="2023-01-27T18:41:57.053" v="1519" actId="1076"/>
          <ac:spMkLst>
            <pc:docMk/>
            <pc:sldMk cId="1955597251" sldId="299"/>
            <ac:spMk id="7" creationId="{57B0614F-F8B8-4C2A-AC59-4C04B6673F8A}"/>
          </ac:spMkLst>
        </pc:spChg>
        <pc:spChg chg="add mod">
          <ac:chgData name="Hernandez, Yajaira" userId="8210970d-a972-4ec1-9e03-f1c7754f6878" providerId="ADAL" clId="{EBA88D75-DDA8-462C-A239-F66ECDC01984}" dt="2023-01-27T18:41:52.349" v="1518" actId="1076"/>
          <ac:spMkLst>
            <pc:docMk/>
            <pc:sldMk cId="1955597251" sldId="299"/>
            <ac:spMk id="8" creationId="{96A9008F-7786-4DAA-B09D-6E44915A9687}"/>
          </ac:spMkLst>
        </pc:spChg>
        <pc:graphicFrameChg chg="del mod modGraphic">
          <ac:chgData name="Hernandez, Yajaira" userId="8210970d-a972-4ec1-9e03-f1c7754f6878" providerId="ADAL" clId="{EBA88D75-DDA8-462C-A239-F66ECDC01984}" dt="2023-01-27T18:35:53.186" v="1463" actId="478"/>
          <ac:graphicFrameMkLst>
            <pc:docMk/>
            <pc:sldMk cId="1955597251" sldId="299"/>
            <ac:graphicFrameMk id="3" creationId="{3D8619FD-A7D0-2532-C63F-7DA9CCD5C855}"/>
          </ac:graphicFrameMkLst>
        </pc:graphicFrameChg>
      </pc:sldChg>
      <pc:sldChg chg="modSp ord">
        <pc:chgData name="Hernandez, Yajaira" userId="8210970d-a972-4ec1-9e03-f1c7754f6878" providerId="ADAL" clId="{EBA88D75-DDA8-462C-A239-F66ECDC01984}" dt="2023-01-27T18:31:16.107" v="1459" actId="14100"/>
        <pc:sldMkLst>
          <pc:docMk/>
          <pc:sldMk cId="3758444855" sldId="300"/>
        </pc:sldMkLst>
        <pc:spChg chg="mod">
          <ac:chgData name="Hernandez, Yajaira" userId="8210970d-a972-4ec1-9e03-f1c7754f6878" providerId="ADAL" clId="{EBA88D75-DDA8-462C-A239-F66ECDC01984}" dt="2023-01-27T18:30:56.190" v="1454" actId="20577"/>
          <ac:spMkLst>
            <pc:docMk/>
            <pc:sldMk cId="3758444855" sldId="300"/>
            <ac:spMk id="7" creationId="{201D8CE7-EA13-8E59-710A-45158F48511F}"/>
          </ac:spMkLst>
        </pc:spChg>
        <pc:picChg chg="mod">
          <ac:chgData name="Hernandez, Yajaira" userId="8210970d-a972-4ec1-9e03-f1c7754f6878" providerId="ADAL" clId="{EBA88D75-DDA8-462C-A239-F66ECDC01984}" dt="2023-01-27T18:31:16.107" v="1459" actId="14100"/>
          <ac:picMkLst>
            <pc:docMk/>
            <pc:sldMk cId="3758444855" sldId="300"/>
            <ac:picMk id="8" creationId="{12C0EE98-CF12-5B58-C55D-26A8061A327F}"/>
          </ac:picMkLst>
        </pc:picChg>
      </pc:sldChg>
      <pc:sldChg chg="addSp delSp modSp">
        <pc:chgData name="Hernandez, Yajaira" userId="8210970d-a972-4ec1-9e03-f1c7754f6878" providerId="ADAL" clId="{EBA88D75-DDA8-462C-A239-F66ECDC01984}" dt="2023-01-27T18:49:11.025" v="1547" actId="255"/>
        <pc:sldMkLst>
          <pc:docMk/>
          <pc:sldMk cId="1784199500" sldId="301"/>
        </pc:sldMkLst>
        <pc:spChg chg="mod">
          <ac:chgData name="Hernandez, Yajaira" userId="8210970d-a972-4ec1-9e03-f1c7754f6878" providerId="ADAL" clId="{EBA88D75-DDA8-462C-A239-F66ECDC01984}" dt="2023-01-27T18:49:11.025" v="1547" actId="255"/>
          <ac:spMkLst>
            <pc:docMk/>
            <pc:sldMk cId="1784199500" sldId="301"/>
            <ac:spMk id="2" creationId="{06581CF4-D012-D37D-987A-A0C715D3345C}"/>
          </ac:spMkLst>
        </pc:spChg>
        <pc:spChg chg="del mod">
          <ac:chgData name="Hernandez, Yajaira" userId="8210970d-a972-4ec1-9e03-f1c7754f6878" providerId="ADAL" clId="{EBA88D75-DDA8-462C-A239-F66ECDC01984}" dt="2023-01-27T18:47:56.033" v="1520" actId="478"/>
          <ac:spMkLst>
            <pc:docMk/>
            <pc:sldMk cId="1784199500" sldId="301"/>
            <ac:spMk id="7" creationId="{201D8CE7-EA13-8E59-710A-45158F48511F}"/>
          </ac:spMkLst>
        </pc:spChg>
        <pc:spChg chg="add del mod">
          <ac:chgData name="Hernandez, Yajaira" userId="8210970d-a972-4ec1-9e03-f1c7754f6878" providerId="ADAL" clId="{EBA88D75-DDA8-462C-A239-F66ECDC01984}" dt="2023-01-27T18:48:18.410" v="1533" actId="478"/>
          <ac:spMkLst>
            <pc:docMk/>
            <pc:sldMk cId="1784199500" sldId="301"/>
            <ac:spMk id="8" creationId="{D022AC5C-8E23-49EF-B90A-3236087757F0}"/>
          </ac:spMkLst>
        </pc:spChg>
        <pc:picChg chg="add mod">
          <ac:chgData name="Hernandez, Yajaira" userId="8210970d-a972-4ec1-9e03-f1c7754f6878" providerId="ADAL" clId="{EBA88D75-DDA8-462C-A239-F66ECDC01984}" dt="2023-01-27T18:48:56.713" v="1544" actId="14100"/>
          <ac:picMkLst>
            <pc:docMk/>
            <pc:sldMk cId="1784199500" sldId="301"/>
            <ac:picMk id="9" creationId="{82146721-A640-4C00-B655-68CA824ADE2E}"/>
          </ac:picMkLst>
        </pc:picChg>
      </pc:sldChg>
      <pc:sldChg chg="modSp">
        <pc:chgData name="Hernandez, Yajaira" userId="8210970d-a972-4ec1-9e03-f1c7754f6878" providerId="ADAL" clId="{EBA88D75-DDA8-462C-A239-F66ECDC01984}" dt="2023-01-27T19:30:25.236" v="1566" actId="20577"/>
        <pc:sldMkLst>
          <pc:docMk/>
          <pc:sldMk cId="3558971242" sldId="302"/>
        </pc:sldMkLst>
        <pc:spChg chg="mod">
          <ac:chgData name="Hernandez, Yajaira" userId="8210970d-a972-4ec1-9e03-f1c7754f6878" providerId="ADAL" clId="{EBA88D75-DDA8-462C-A239-F66ECDC01984}" dt="2023-01-27T18:26:53.806" v="1438" actId="255"/>
          <ac:spMkLst>
            <pc:docMk/>
            <pc:sldMk cId="3558971242" sldId="302"/>
            <ac:spMk id="8" creationId="{D6752286-737F-4554-B016-DE4E056BB2C7}"/>
          </ac:spMkLst>
        </pc:spChg>
        <pc:spChg chg="mod">
          <ac:chgData name="Hernandez, Yajaira" userId="8210970d-a972-4ec1-9e03-f1c7754f6878" providerId="ADAL" clId="{EBA88D75-DDA8-462C-A239-F66ECDC01984}" dt="2023-01-27T19:30:25.236" v="1566" actId="20577"/>
          <ac:spMkLst>
            <pc:docMk/>
            <pc:sldMk cId="3558971242" sldId="302"/>
            <ac:spMk id="9" creationId="{705C6DB6-11EF-4C5C-4B76-374C0E4E32FF}"/>
          </ac:spMkLst>
        </pc:spChg>
      </pc:sldChg>
    </pc:docChg>
  </pc:docChgLst>
  <pc:docChgLst>
    <pc:chgData name="Hernandez, Yajaira" userId="S::herny001@hartford.gov::8210970d-a972-4ec1-9e03-f1c7754f6878" providerId="AD" clId="Web-{45A4BC4A-ACA7-33E7-E13B-CDA27595BFBF}"/>
    <pc:docChg chg="addSld modSld sldOrd">
      <pc:chgData name="Hernandez, Yajaira" userId="S::herny001@hartford.gov::8210970d-a972-4ec1-9e03-f1c7754f6878" providerId="AD" clId="Web-{45A4BC4A-ACA7-33E7-E13B-CDA27595BFBF}" dt="2023-01-27T17:02:04.287" v="497" actId="20577"/>
      <pc:docMkLst>
        <pc:docMk/>
      </pc:docMkLst>
      <pc:sldChg chg="modSp ord">
        <pc:chgData name="Hernandez, Yajaira" userId="S::herny001@hartford.gov::8210970d-a972-4ec1-9e03-f1c7754f6878" providerId="AD" clId="Web-{45A4BC4A-ACA7-33E7-E13B-CDA27595BFBF}" dt="2023-01-27T14:22:10.036" v="83" actId="1076"/>
        <pc:sldMkLst>
          <pc:docMk/>
          <pc:sldMk cId="1582952018" sldId="277"/>
        </pc:sldMkLst>
        <pc:spChg chg="mod">
          <ac:chgData name="Hernandez, Yajaira" userId="S::herny001@hartford.gov::8210970d-a972-4ec1-9e03-f1c7754f6878" providerId="AD" clId="Web-{45A4BC4A-ACA7-33E7-E13B-CDA27595BFBF}" dt="2023-01-27T14:21:35.114" v="67" actId="20577"/>
          <ac:spMkLst>
            <pc:docMk/>
            <pc:sldMk cId="1582952018" sldId="277"/>
            <ac:spMk id="2" creationId="{06581CF4-D012-D37D-987A-A0C715D3345C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4:22:10.036" v="83" actId="1076"/>
          <ac:spMkLst>
            <pc:docMk/>
            <pc:sldMk cId="1582952018" sldId="277"/>
            <ac:spMk id="3" creationId="{ACA87B62-1981-97A2-F813-DC00BAD10230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4:21:53.021" v="80" actId="20577"/>
          <ac:spMkLst>
            <pc:docMk/>
            <pc:sldMk cId="1582952018" sldId="277"/>
            <ac:spMk id="7" creationId="{201D8CE7-EA13-8E59-710A-45158F48511F}"/>
          </ac:spMkLst>
        </pc:spChg>
      </pc:sldChg>
      <pc:sldChg chg="modSp">
        <pc:chgData name="Hernandez, Yajaira" userId="S::herny001@hartford.gov::8210970d-a972-4ec1-9e03-f1c7754f6878" providerId="AD" clId="Web-{45A4BC4A-ACA7-33E7-E13B-CDA27595BFBF}" dt="2023-01-27T14:14:22.407" v="18" actId="20577"/>
        <pc:sldMkLst>
          <pc:docMk/>
          <pc:sldMk cId="3482642421" sldId="278"/>
        </pc:sldMkLst>
        <pc:spChg chg="mod">
          <ac:chgData name="Hernandez, Yajaira" userId="S::herny001@hartford.gov::8210970d-a972-4ec1-9e03-f1c7754f6878" providerId="AD" clId="Web-{45A4BC4A-ACA7-33E7-E13B-CDA27595BFBF}" dt="2023-01-27T14:14:22.407" v="18" actId="20577"/>
          <ac:spMkLst>
            <pc:docMk/>
            <pc:sldMk cId="3482642421" sldId="278"/>
            <ac:spMk id="3" creationId="{59313155-23E7-8A38-DBC2-8FD87A9A12D2}"/>
          </ac:spMkLst>
        </pc:spChg>
      </pc:sldChg>
      <pc:sldChg chg="delSp modSp">
        <pc:chgData name="Hernandez, Yajaira" userId="S::herny001@hartford.gov::8210970d-a972-4ec1-9e03-f1c7754f6878" providerId="AD" clId="Web-{45A4BC4A-ACA7-33E7-E13B-CDA27595BFBF}" dt="2023-01-27T17:02:04.287" v="497" actId="20577"/>
        <pc:sldMkLst>
          <pc:docMk/>
          <pc:sldMk cId="2401909491" sldId="295"/>
        </pc:sldMkLst>
        <pc:spChg chg="mod">
          <ac:chgData name="Hernandez, Yajaira" userId="S::herny001@hartford.gov::8210970d-a972-4ec1-9e03-f1c7754f6878" providerId="AD" clId="Web-{45A4BC4A-ACA7-33E7-E13B-CDA27595BFBF}" dt="2023-01-27T17:02:04.287" v="497" actId="20577"/>
          <ac:spMkLst>
            <pc:docMk/>
            <pc:sldMk cId="2401909491" sldId="295"/>
            <ac:spMk id="2" creationId="{5D506A85-41F3-4C7F-89A5-6A9A8CECFBF1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6:45:51.942" v="200" actId="20577"/>
          <ac:spMkLst>
            <pc:docMk/>
            <pc:sldMk cId="2401909491" sldId="295"/>
            <ac:spMk id="7" creationId="{51A34F99-ADC4-45A4-8A26-77D67A3F8D5C}"/>
          </ac:spMkLst>
        </pc:spChg>
        <pc:spChg chg="del mod">
          <ac:chgData name="Hernandez, Yajaira" userId="S::herny001@hartford.gov::8210970d-a972-4ec1-9e03-f1c7754f6878" providerId="AD" clId="Web-{45A4BC4A-ACA7-33E7-E13B-CDA27595BFBF}" dt="2023-01-27T17:01:14.801" v="491"/>
          <ac:spMkLst>
            <pc:docMk/>
            <pc:sldMk cId="2401909491" sldId="295"/>
            <ac:spMk id="8" creationId="{D6752286-737F-4554-B016-DE4E056BB2C7}"/>
          </ac:spMkLst>
        </pc:spChg>
      </pc:sldChg>
      <pc:sldChg chg="addSp modSp add replId">
        <pc:chgData name="Hernandez, Yajaira" userId="S::herny001@hartford.gov::8210970d-a972-4ec1-9e03-f1c7754f6878" providerId="AD" clId="Web-{45A4BC4A-ACA7-33E7-E13B-CDA27595BFBF}" dt="2023-01-27T14:19:41.629" v="59" actId="14100"/>
        <pc:sldMkLst>
          <pc:docMk/>
          <pc:sldMk cId="3758444855" sldId="300"/>
        </pc:sldMkLst>
        <pc:spChg chg="mod">
          <ac:chgData name="Hernandez, Yajaira" userId="S::herny001@hartford.gov::8210970d-a972-4ec1-9e03-f1c7754f6878" providerId="AD" clId="Web-{45A4BC4A-ACA7-33E7-E13B-CDA27595BFBF}" dt="2023-01-27T14:15:43.986" v="29" actId="20577"/>
          <ac:spMkLst>
            <pc:docMk/>
            <pc:sldMk cId="3758444855" sldId="300"/>
            <ac:spMk id="2" creationId="{06581CF4-D012-D37D-987A-A0C715D3345C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4:15:41.564" v="28" actId="20577"/>
          <ac:spMkLst>
            <pc:docMk/>
            <pc:sldMk cId="3758444855" sldId="300"/>
            <ac:spMk id="3" creationId="{ACA87B62-1981-97A2-F813-DC00BAD10230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4:16:17.533" v="46" actId="20577"/>
          <ac:spMkLst>
            <pc:docMk/>
            <pc:sldMk cId="3758444855" sldId="300"/>
            <ac:spMk id="7" creationId="{201D8CE7-EA13-8E59-710A-45158F48511F}"/>
          </ac:spMkLst>
        </pc:spChg>
        <pc:picChg chg="add mod">
          <ac:chgData name="Hernandez, Yajaira" userId="S::herny001@hartford.gov::8210970d-a972-4ec1-9e03-f1c7754f6878" providerId="AD" clId="Web-{45A4BC4A-ACA7-33E7-E13B-CDA27595BFBF}" dt="2023-01-27T14:19:41.629" v="59" actId="14100"/>
          <ac:picMkLst>
            <pc:docMk/>
            <pc:sldMk cId="3758444855" sldId="300"/>
            <ac:picMk id="8" creationId="{12C0EE98-CF12-5B58-C55D-26A8061A327F}"/>
          </ac:picMkLst>
        </pc:picChg>
      </pc:sldChg>
      <pc:sldChg chg="delSp modSp add replId">
        <pc:chgData name="Hernandez, Yajaira" userId="S::herny001@hartford.gov::8210970d-a972-4ec1-9e03-f1c7754f6878" providerId="AD" clId="Web-{45A4BC4A-ACA7-33E7-E13B-CDA27595BFBF}" dt="2023-01-27T14:22:23.833" v="84" actId="1076"/>
        <pc:sldMkLst>
          <pc:docMk/>
          <pc:sldMk cId="1784199500" sldId="301"/>
        </pc:sldMkLst>
        <pc:spChg chg="mod">
          <ac:chgData name="Hernandez, Yajaira" userId="S::herny001@hartford.gov::8210970d-a972-4ec1-9e03-f1c7754f6878" providerId="AD" clId="Web-{45A4BC4A-ACA7-33E7-E13B-CDA27595BFBF}" dt="2023-01-27T14:22:23.833" v="84" actId="1076"/>
          <ac:spMkLst>
            <pc:docMk/>
            <pc:sldMk cId="1784199500" sldId="301"/>
            <ac:spMk id="2" creationId="{06581CF4-D012-D37D-987A-A0C715D3345C}"/>
          </ac:spMkLst>
        </pc:spChg>
        <pc:spChg chg="del mod">
          <ac:chgData name="Hernandez, Yajaira" userId="S::herny001@hartford.gov::8210970d-a972-4ec1-9e03-f1c7754f6878" providerId="AD" clId="Web-{45A4BC4A-ACA7-33E7-E13B-CDA27595BFBF}" dt="2023-01-27T14:21:26.161" v="65"/>
          <ac:spMkLst>
            <pc:docMk/>
            <pc:sldMk cId="1784199500" sldId="301"/>
            <ac:spMk id="3" creationId="{ACA87B62-1981-97A2-F813-DC00BAD10230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4:21:18.036" v="62" actId="20577"/>
          <ac:spMkLst>
            <pc:docMk/>
            <pc:sldMk cId="1784199500" sldId="301"/>
            <ac:spMk id="7" creationId="{201D8CE7-EA13-8E59-710A-45158F48511F}"/>
          </ac:spMkLst>
        </pc:spChg>
      </pc:sldChg>
      <pc:sldChg chg="addSp modSp add replId">
        <pc:chgData name="Hernandez, Yajaira" userId="S::herny001@hartford.gov::8210970d-a972-4ec1-9e03-f1c7754f6878" providerId="AD" clId="Web-{45A4BC4A-ACA7-33E7-E13B-CDA27595BFBF}" dt="2023-01-27T16:59:11.065" v="474" actId="20577"/>
        <pc:sldMkLst>
          <pc:docMk/>
          <pc:sldMk cId="3558971242" sldId="302"/>
        </pc:sldMkLst>
        <pc:spChg chg="mod">
          <ac:chgData name="Hernandez, Yajaira" userId="S::herny001@hartford.gov::8210970d-a972-4ec1-9e03-f1c7754f6878" providerId="AD" clId="Web-{45A4BC4A-ACA7-33E7-E13B-CDA27595BFBF}" dt="2023-01-27T16:57:28.485" v="455" actId="20577"/>
          <ac:spMkLst>
            <pc:docMk/>
            <pc:sldMk cId="3558971242" sldId="302"/>
            <ac:spMk id="2" creationId="{5D506A85-41F3-4C7F-89A5-6A9A8CECFBF1}"/>
          </ac:spMkLst>
        </pc:spChg>
        <pc:spChg chg="mod">
          <ac:chgData name="Hernandez, Yajaira" userId="S::herny001@hartford.gov::8210970d-a972-4ec1-9e03-f1c7754f6878" providerId="AD" clId="Web-{45A4BC4A-ACA7-33E7-E13B-CDA27595BFBF}" dt="2023-01-27T16:58:58.393" v="471" actId="14100"/>
          <ac:spMkLst>
            <pc:docMk/>
            <pc:sldMk cId="3558971242" sldId="302"/>
            <ac:spMk id="8" creationId="{D6752286-737F-4554-B016-DE4E056BB2C7}"/>
          </ac:spMkLst>
        </pc:spChg>
        <pc:spChg chg="add mod">
          <ac:chgData name="Hernandez, Yajaira" userId="S::herny001@hartford.gov::8210970d-a972-4ec1-9e03-f1c7754f6878" providerId="AD" clId="Web-{45A4BC4A-ACA7-33E7-E13B-CDA27595BFBF}" dt="2023-01-27T16:59:11.065" v="474" actId="20577"/>
          <ac:spMkLst>
            <pc:docMk/>
            <pc:sldMk cId="3558971242" sldId="302"/>
            <ac:spMk id="9" creationId="{705C6DB6-11EF-4C5C-4B76-374C0E4E32FF}"/>
          </ac:spMkLst>
        </pc:spChg>
      </pc:sldChg>
    </pc:docChg>
  </pc:docChgLst>
  <pc:docChgLst>
    <pc:chgData name="Hernandez, Yajaira" userId="S::herny001@hartford.gov::8210970d-a972-4ec1-9e03-f1c7754f6878" providerId="AD" clId="Web-{94767226-5073-DD75-F4C9-936B70FEF156}"/>
    <pc:docChg chg="modSld">
      <pc:chgData name="Hernandez, Yajaira" userId="S::herny001@hartford.gov::8210970d-a972-4ec1-9e03-f1c7754f6878" providerId="AD" clId="Web-{94767226-5073-DD75-F4C9-936B70FEF156}" dt="2023-01-27T17:58:25.499" v="1" actId="20577"/>
      <pc:docMkLst>
        <pc:docMk/>
      </pc:docMkLst>
      <pc:sldChg chg="modSp">
        <pc:chgData name="Hernandez, Yajaira" userId="S::herny001@hartford.gov::8210970d-a972-4ec1-9e03-f1c7754f6878" providerId="AD" clId="Web-{94767226-5073-DD75-F4C9-936B70FEF156}" dt="2023-01-27T17:58:25.499" v="1" actId="20577"/>
        <pc:sldMkLst>
          <pc:docMk/>
          <pc:sldMk cId="2401909491" sldId="295"/>
        </pc:sldMkLst>
        <pc:spChg chg="mod">
          <ac:chgData name="Hernandez, Yajaira" userId="S::herny001@hartford.gov::8210970d-a972-4ec1-9e03-f1c7754f6878" providerId="AD" clId="Web-{94767226-5073-DD75-F4C9-936B70FEF156}" dt="2023-01-27T17:58:25.499" v="1" actId="20577"/>
          <ac:spMkLst>
            <pc:docMk/>
            <pc:sldMk cId="2401909491" sldId="295"/>
            <ac:spMk id="2" creationId="{5D506A85-41F3-4C7F-89A5-6A9A8CECFBF1}"/>
          </ac:spMkLst>
        </pc:spChg>
      </pc:sldChg>
    </pc:docChg>
  </pc:docChgLst>
  <pc:docChgLst>
    <pc:chgData name="McGinnis, Katie" userId="S::mcgik001@hartford.gov::d0e29189-c88a-4581-8090-aeaabc17f1b4" providerId="AD" clId="Web-{0F8A8EA3-B2A6-CA66-D05B-FC712D283FDD}"/>
    <pc:docChg chg="modSld">
      <pc:chgData name="McGinnis, Katie" userId="S::mcgik001@hartford.gov::d0e29189-c88a-4581-8090-aeaabc17f1b4" providerId="AD" clId="Web-{0F8A8EA3-B2A6-CA66-D05B-FC712D283FDD}" dt="2023-01-27T21:02:43.815" v="122" actId="20577"/>
      <pc:docMkLst>
        <pc:docMk/>
      </pc:docMkLst>
      <pc:sldChg chg="modSp">
        <pc:chgData name="McGinnis, Katie" userId="S::mcgik001@hartford.gov::d0e29189-c88a-4581-8090-aeaabc17f1b4" providerId="AD" clId="Web-{0F8A8EA3-B2A6-CA66-D05B-FC712D283FDD}" dt="2023-01-27T21:02:43.815" v="122" actId="20577"/>
        <pc:sldMkLst>
          <pc:docMk/>
          <pc:sldMk cId="2446962730" sldId="290"/>
        </pc:sldMkLst>
        <pc:spChg chg="mod">
          <ac:chgData name="McGinnis, Katie" userId="S::mcgik001@hartford.gov::d0e29189-c88a-4581-8090-aeaabc17f1b4" providerId="AD" clId="Web-{0F8A8EA3-B2A6-CA66-D05B-FC712D283FDD}" dt="2023-01-27T21:02:43.815" v="122" actId="20577"/>
          <ac:spMkLst>
            <pc:docMk/>
            <pc:sldMk cId="2446962730" sldId="290"/>
            <ac:spMk id="2" creationId="{C5E0642D-BCE4-ED94-6FF9-DACC98044246}"/>
          </ac:spMkLst>
        </pc:spChg>
        <pc:spChg chg="mod">
          <ac:chgData name="McGinnis, Katie" userId="S::mcgik001@hartford.gov::d0e29189-c88a-4581-8090-aeaabc17f1b4" providerId="AD" clId="Web-{0F8A8EA3-B2A6-CA66-D05B-FC712D283FDD}" dt="2023-01-27T21:02:05.940" v="35" actId="20577"/>
          <ac:spMkLst>
            <pc:docMk/>
            <pc:sldMk cId="2446962730" sldId="290"/>
            <ac:spMk id="7" creationId="{F7DC1C83-A2DE-2550-6D74-4F85F2239E4D}"/>
          </ac:spMkLst>
        </pc:spChg>
      </pc:sldChg>
    </pc:docChg>
  </pc:docChgLst>
  <pc:docChgLst>
    <pc:chgData name="McGinnis, Katie" userId="S::mcgik001@hartford.gov::d0e29189-c88a-4581-8090-aeaabc17f1b4" providerId="AD" clId="Web-{C4546514-810C-DD07-C48C-419B6F2FB946}"/>
    <pc:docChg chg="delSld">
      <pc:chgData name="McGinnis, Katie" userId="S::mcgik001@hartford.gov::d0e29189-c88a-4581-8090-aeaabc17f1b4" providerId="AD" clId="Web-{C4546514-810C-DD07-C48C-419B6F2FB946}" dt="2023-01-30T14:02:11.456" v="0"/>
      <pc:docMkLst>
        <pc:docMk/>
      </pc:docMkLst>
      <pc:sldChg chg="del">
        <pc:chgData name="McGinnis, Katie" userId="S::mcgik001@hartford.gov::d0e29189-c88a-4581-8090-aeaabc17f1b4" providerId="AD" clId="Web-{C4546514-810C-DD07-C48C-419B6F2FB946}" dt="2023-01-30T14:02:11.456" v="0"/>
        <pc:sldMkLst>
          <pc:docMk/>
          <pc:sldMk cId="2924664068" sldId="303"/>
        </pc:sldMkLst>
      </pc:sldChg>
    </pc:docChg>
  </pc:docChgLst>
  <pc:docChgLst>
    <pc:chgData name="Hernandez, Yajaira" userId="S::herny001@hartford.gov::8210970d-a972-4ec1-9e03-f1c7754f6878" providerId="AD" clId="Web-{BD827415-04CE-8B0A-888B-93D0AFE49245}"/>
    <pc:docChg chg="modSld">
      <pc:chgData name="Hernandez, Yajaira" userId="S::herny001@hartford.gov::8210970d-a972-4ec1-9e03-f1c7754f6878" providerId="AD" clId="Web-{BD827415-04CE-8B0A-888B-93D0AFE49245}" dt="2023-01-23T18:25:56.133" v="6" actId="14100"/>
      <pc:docMkLst>
        <pc:docMk/>
      </pc:docMkLst>
      <pc:sldChg chg="modSp">
        <pc:chgData name="Hernandez, Yajaira" userId="S::herny001@hartford.gov::8210970d-a972-4ec1-9e03-f1c7754f6878" providerId="AD" clId="Web-{BD827415-04CE-8B0A-888B-93D0AFE49245}" dt="2023-01-23T18:25:56.133" v="6" actId="14100"/>
        <pc:sldMkLst>
          <pc:docMk/>
          <pc:sldMk cId="2401909491" sldId="295"/>
        </pc:sldMkLst>
        <pc:spChg chg="mod">
          <ac:chgData name="Hernandez, Yajaira" userId="S::herny001@hartford.gov::8210970d-a972-4ec1-9e03-f1c7754f6878" providerId="AD" clId="Web-{BD827415-04CE-8B0A-888B-93D0AFE49245}" dt="2023-01-23T18:25:32.961" v="0" actId="14100"/>
          <ac:spMkLst>
            <pc:docMk/>
            <pc:sldMk cId="2401909491" sldId="295"/>
            <ac:spMk id="2" creationId="{5D506A85-41F3-4C7F-89A5-6A9A8CECFBF1}"/>
          </ac:spMkLst>
        </pc:spChg>
        <pc:spChg chg="mod">
          <ac:chgData name="Hernandez, Yajaira" userId="S::herny001@hartford.gov::8210970d-a972-4ec1-9e03-f1c7754f6878" providerId="AD" clId="Web-{BD827415-04CE-8B0A-888B-93D0AFE49245}" dt="2023-01-23T18:25:56.133" v="6" actId="14100"/>
          <ac:spMkLst>
            <pc:docMk/>
            <pc:sldMk cId="2401909491" sldId="295"/>
            <ac:spMk id="8" creationId="{D6752286-737F-4554-B016-DE4E056BB2C7}"/>
          </ac:spMkLst>
        </pc:spChg>
      </pc:sldChg>
    </pc:docChg>
  </pc:docChgLst>
  <pc:docChgLst>
    <pc:chgData name="McGinnis, Katie" userId="S::mcgik001@hartford.gov::d0e29189-c88a-4581-8090-aeaabc17f1b4" providerId="AD" clId="Web-{43D7AD9E-240D-DF6E-4B36-4214175105C5}"/>
    <pc:docChg chg="addSld delSld modSld">
      <pc:chgData name="McGinnis, Katie" userId="S::mcgik001@hartford.gov::d0e29189-c88a-4581-8090-aeaabc17f1b4" providerId="AD" clId="Web-{43D7AD9E-240D-DF6E-4B36-4214175105C5}" dt="2023-01-27T21:33:18.325" v="32"/>
      <pc:docMkLst>
        <pc:docMk/>
      </pc:docMkLst>
      <pc:sldChg chg="del">
        <pc:chgData name="McGinnis, Katie" userId="S::mcgik001@hartford.gov::d0e29189-c88a-4581-8090-aeaabc17f1b4" providerId="AD" clId="Web-{43D7AD9E-240D-DF6E-4B36-4214175105C5}" dt="2023-01-27T21:31:31.948" v="1"/>
        <pc:sldMkLst>
          <pc:docMk/>
          <pc:sldMk cId="2528449944" sldId="298"/>
        </pc:sldMkLst>
      </pc:sldChg>
      <pc:sldChg chg="addSp delSp modSp">
        <pc:chgData name="McGinnis, Katie" userId="S::mcgik001@hartford.gov::d0e29189-c88a-4581-8090-aeaabc17f1b4" providerId="AD" clId="Web-{43D7AD9E-240D-DF6E-4B36-4214175105C5}" dt="2023-01-27T21:33:18.325" v="32"/>
        <pc:sldMkLst>
          <pc:docMk/>
          <pc:sldMk cId="1955597251" sldId="299"/>
        </pc:sldMkLst>
        <pc:spChg chg="del">
          <ac:chgData name="McGinnis, Katie" userId="S::mcgik001@hartford.gov::d0e29189-c88a-4581-8090-aeaabc17f1b4" providerId="AD" clId="Web-{43D7AD9E-240D-DF6E-4B36-4214175105C5}" dt="2023-01-27T21:31:42.386" v="3"/>
          <ac:spMkLst>
            <pc:docMk/>
            <pc:sldMk cId="1955597251" sldId="299"/>
            <ac:spMk id="8" creationId="{96A9008F-7786-4DAA-B09D-6E44915A9687}"/>
          </ac:spMkLst>
        </pc:spChg>
        <pc:spChg chg="add mod">
          <ac:chgData name="McGinnis, Katie" userId="S::mcgik001@hartford.gov::d0e29189-c88a-4581-8090-aeaabc17f1b4" providerId="AD" clId="Web-{43D7AD9E-240D-DF6E-4B36-4214175105C5}" dt="2023-01-27T21:31:55.199" v="6"/>
          <ac:spMkLst>
            <pc:docMk/>
            <pc:sldMk cId="1955597251" sldId="299"/>
            <ac:spMk id="9" creationId="{BAF4B5A7-E5E0-9AFF-DEC4-243E1508AF2D}"/>
          </ac:spMkLst>
        </pc:spChg>
        <pc:graphicFrameChg chg="add mod modGraphic">
          <ac:chgData name="McGinnis, Katie" userId="S::mcgik001@hartford.gov::d0e29189-c88a-4581-8090-aeaabc17f1b4" providerId="AD" clId="Web-{43D7AD9E-240D-DF6E-4B36-4214175105C5}" dt="2023-01-27T21:33:18.325" v="32"/>
          <ac:graphicFrameMkLst>
            <pc:docMk/>
            <pc:sldMk cId="1955597251" sldId="299"/>
            <ac:graphicFrameMk id="3" creationId="{D5A1B83E-F0E5-4A35-467F-0641F72D3B1A}"/>
          </ac:graphicFrameMkLst>
        </pc:graphicFrameChg>
      </pc:sldChg>
      <pc:sldChg chg="add replId">
        <pc:chgData name="McGinnis, Katie" userId="S::mcgik001@hartford.gov::d0e29189-c88a-4581-8090-aeaabc17f1b4" providerId="AD" clId="Web-{43D7AD9E-240D-DF6E-4B36-4214175105C5}" dt="2023-01-27T21:31:36.308" v="2"/>
        <pc:sldMkLst>
          <pc:docMk/>
          <pc:sldMk cId="2924664068" sldId="303"/>
        </pc:sldMkLst>
      </pc:sldChg>
      <pc:sldChg chg="del">
        <pc:chgData name="McGinnis, Katie" userId="S::mcgik001@hartford.gov::d0e29189-c88a-4581-8090-aeaabc17f1b4" providerId="AD" clId="Web-{43D7AD9E-240D-DF6E-4B36-4214175105C5}" dt="2023-01-27T21:31:29.276" v="0"/>
        <pc:sldMkLst>
          <pc:docMk/>
          <pc:sldMk cId="2952685632" sldId="303"/>
        </pc:sldMkLst>
      </pc:sldChg>
    </pc:docChg>
  </pc:docChgLst>
  <pc:docChgLst>
    <pc:chgData name="McGinnis, Katie" userId="d0e29189-c88a-4581-8090-aeaabc17f1b4" providerId="ADAL" clId="{57AB5842-F763-42DA-8D16-EB54DB2AF5BE}"/>
    <pc:docChg chg="undo custSel addSld delSld modSld sldOrd">
      <pc:chgData name="McGinnis, Katie" userId="d0e29189-c88a-4581-8090-aeaabc17f1b4" providerId="ADAL" clId="{57AB5842-F763-42DA-8D16-EB54DB2AF5BE}" dt="2023-01-27T21:48:08.548" v="877" actId="122"/>
      <pc:docMkLst>
        <pc:docMk/>
      </pc:docMkLst>
      <pc:sldChg chg="modSp mod">
        <pc:chgData name="McGinnis, Katie" userId="d0e29189-c88a-4581-8090-aeaabc17f1b4" providerId="ADAL" clId="{57AB5842-F763-42DA-8D16-EB54DB2AF5BE}" dt="2023-01-27T21:46:12.200" v="858" actId="20577"/>
        <pc:sldMkLst>
          <pc:docMk/>
          <pc:sldMk cId="2262010865" sldId="260"/>
        </pc:sldMkLst>
        <pc:spChg chg="mod">
          <ac:chgData name="McGinnis, Katie" userId="d0e29189-c88a-4581-8090-aeaabc17f1b4" providerId="ADAL" clId="{57AB5842-F763-42DA-8D16-EB54DB2AF5BE}" dt="2023-01-27T21:46:12.200" v="858" actId="20577"/>
          <ac:spMkLst>
            <pc:docMk/>
            <pc:sldMk cId="2262010865" sldId="260"/>
            <ac:spMk id="3" creationId="{00000000-0000-0000-0000-000000000000}"/>
          </ac:spMkLst>
        </pc:spChg>
      </pc:sldChg>
      <pc:sldChg chg="ord">
        <pc:chgData name="McGinnis, Katie" userId="d0e29189-c88a-4581-8090-aeaabc17f1b4" providerId="ADAL" clId="{57AB5842-F763-42DA-8D16-EB54DB2AF5BE}" dt="2023-01-27T21:06:02.134" v="204"/>
        <pc:sldMkLst>
          <pc:docMk/>
          <pc:sldMk cId="1742740792" sldId="274"/>
        </pc:sldMkLst>
      </pc:sldChg>
      <pc:sldChg chg="modSp mod">
        <pc:chgData name="McGinnis, Katie" userId="d0e29189-c88a-4581-8090-aeaabc17f1b4" providerId="ADAL" clId="{57AB5842-F763-42DA-8D16-EB54DB2AF5BE}" dt="2023-01-27T21:47:00.219" v="864" actId="1076"/>
        <pc:sldMkLst>
          <pc:docMk/>
          <pc:sldMk cId="1582952018" sldId="277"/>
        </pc:sldMkLst>
        <pc:spChg chg="mod">
          <ac:chgData name="McGinnis, Katie" userId="d0e29189-c88a-4581-8090-aeaabc17f1b4" providerId="ADAL" clId="{57AB5842-F763-42DA-8D16-EB54DB2AF5BE}" dt="2023-01-27T21:47:00.219" v="864" actId="1076"/>
          <ac:spMkLst>
            <pc:docMk/>
            <pc:sldMk cId="1582952018" sldId="277"/>
            <ac:spMk id="7" creationId="{201D8CE7-EA13-8E59-710A-45158F48511F}"/>
          </ac:spMkLst>
        </pc:spChg>
      </pc:sldChg>
      <pc:sldChg chg="modSp mod">
        <pc:chgData name="McGinnis, Katie" userId="d0e29189-c88a-4581-8090-aeaabc17f1b4" providerId="ADAL" clId="{57AB5842-F763-42DA-8D16-EB54DB2AF5BE}" dt="2023-01-27T21:12:23.341" v="618" actId="20577"/>
        <pc:sldMkLst>
          <pc:docMk/>
          <pc:sldMk cId="2417854096" sldId="283"/>
        </pc:sldMkLst>
        <pc:spChg chg="mod">
          <ac:chgData name="McGinnis, Katie" userId="d0e29189-c88a-4581-8090-aeaabc17f1b4" providerId="ADAL" clId="{57AB5842-F763-42DA-8D16-EB54DB2AF5BE}" dt="2023-01-27T21:12:23.341" v="618" actId="20577"/>
          <ac:spMkLst>
            <pc:docMk/>
            <pc:sldMk cId="2417854096" sldId="283"/>
            <ac:spMk id="3" creationId="{472B9760-7359-A9AA-96E5-9B0825376E13}"/>
          </ac:spMkLst>
        </pc:spChg>
      </pc:sldChg>
      <pc:sldChg chg="ord">
        <pc:chgData name="McGinnis, Katie" userId="d0e29189-c88a-4581-8090-aeaabc17f1b4" providerId="ADAL" clId="{57AB5842-F763-42DA-8D16-EB54DB2AF5BE}" dt="2023-01-27T21:13:29.369" v="642"/>
        <pc:sldMkLst>
          <pc:docMk/>
          <pc:sldMk cId="1748521178" sldId="288"/>
        </pc:sldMkLst>
      </pc:sldChg>
      <pc:sldChg chg="modSp mod">
        <pc:chgData name="McGinnis, Katie" userId="d0e29189-c88a-4581-8090-aeaabc17f1b4" providerId="ADAL" clId="{57AB5842-F763-42DA-8D16-EB54DB2AF5BE}" dt="2023-01-27T21:09:19.284" v="280" actId="5793"/>
        <pc:sldMkLst>
          <pc:docMk/>
          <pc:sldMk cId="2446962730" sldId="290"/>
        </pc:sldMkLst>
        <pc:spChg chg="mod">
          <ac:chgData name="McGinnis, Katie" userId="d0e29189-c88a-4581-8090-aeaabc17f1b4" providerId="ADAL" clId="{57AB5842-F763-42DA-8D16-EB54DB2AF5BE}" dt="2023-01-27T21:09:19.284" v="280" actId="5793"/>
          <ac:spMkLst>
            <pc:docMk/>
            <pc:sldMk cId="2446962730" sldId="290"/>
            <ac:spMk id="2" creationId="{C5E0642D-BCE4-ED94-6FF9-DACC98044246}"/>
          </ac:spMkLst>
        </pc:spChg>
      </pc:sldChg>
      <pc:sldChg chg="modSp mod">
        <pc:chgData name="McGinnis, Katie" userId="d0e29189-c88a-4581-8090-aeaabc17f1b4" providerId="ADAL" clId="{57AB5842-F763-42DA-8D16-EB54DB2AF5BE}" dt="2023-01-27T21:48:02.369" v="875" actId="122"/>
        <pc:sldMkLst>
          <pc:docMk/>
          <pc:sldMk cId="768782713" sldId="291"/>
        </pc:sldMkLst>
        <pc:spChg chg="mod">
          <ac:chgData name="McGinnis, Katie" userId="d0e29189-c88a-4581-8090-aeaabc17f1b4" providerId="ADAL" clId="{57AB5842-F763-42DA-8D16-EB54DB2AF5BE}" dt="2023-01-27T21:47:59.748" v="874" actId="122"/>
          <ac:spMkLst>
            <pc:docMk/>
            <pc:sldMk cId="768782713" sldId="291"/>
            <ac:spMk id="2" creationId="{91E023E2-3D98-4A9F-B9D6-54906DBA7967}"/>
          </ac:spMkLst>
        </pc:spChg>
        <pc:spChg chg="mod">
          <ac:chgData name="McGinnis, Katie" userId="d0e29189-c88a-4581-8090-aeaabc17f1b4" providerId="ADAL" clId="{57AB5842-F763-42DA-8D16-EB54DB2AF5BE}" dt="2023-01-27T21:48:02.369" v="875" actId="122"/>
          <ac:spMkLst>
            <pc:docMk/>
            <pc:sldMk cId="768782713" sldId="291"/>
            <ac:spMk id="3" creationId="{99670B06-0907-4DC1-8E12-E74A4587810D}"/>
          </ac:spMkLst>
        </pc:spChg>
        <pc:spChg chg="mod">
          <ac:chgData name="McGinnis, Katie" userId="d0e29189-c88a-4581-8090-aeaabc17f1b4" providerId="ADAL" clId="{57AB5842-F763-42DA-8D16-EB54DB2AF5BE}" dt="2023-01-27T21:47:24.799" v="867" actId="1076"/>
          <ac:spMkLst>
            <pc:docMk/>
            <pc:sldMk cId="768782713" sldId="291"/>
            <ac:spMk id="7" creationId="{C830DF1C-44B8-45F4-BCD8-49B627C03C07}"/>
          </ac:spMkLst>
        </pc:spChg>
      </pc:sldChg>
      <pc:sldChg chg="modSp mod">
        <pc:chgData name="McGinnis, Katie" userId="d0e29189-c88a-4581-8090-aeaabc17f1b4" providerId="ADAL" clId="{57AB5842-F763-42DA-8D16-EB54DB2AF5BE}" dt="2023-01-27T21:48:08.548" v="877" actId="122"/>
        <pc:sldMkLst>
          <pc:docMk/>
          <pc:sldMk cId="1723733978" sldId="292"/>
        </pc:sldMkLst>
        <pc:spChg chg="mod">
          <ac:chgData name="McGinnis, Katie" userId="d0e29189-c88a-4581-8090-aeaabc17f1b4" providerId="ADAL" clId="{57AB5842-F763-42DA-8D16-EB54DB2AF5BE}" dt="2023-01-27T21:48:06.958" v="876" actId="122"/>
          <ac:spMkLst>
            <pc:docMk/>
            <pc:sldMk cId="1723733978" sldId="292"/>
            <ac:spMk id="2" creationId="{73FE8DDD-5345-4D77-A7DA-145E5EDDA8FE}"/>
          </ac:spMkLst>
        </pc:spChg>
        <pc:spChg chg="mod">
          <ac:chgData name="McGinnis, Katie" userId="d0e29189-c88a-4581-8090-aeaabc17f1b4" providerId="ADAL" clId="{57AB5842-F763-42DA-8D16-EB54DB2AF5BE}" dt="2023-01-27T21:48:08.548" v="877" actId="122"/>
          <ac:spMkLst>
            <pc:docMk/>
            <pc:sldMk cId="1723733978" sldId="292"/>
            <ac:spMk id="3" creationId="{6D95D0C1-C79F-45B8-B59A-6C9DED78F3D4}"/>
          </ac:spMkLst>
        </pc:spChg>
        <pc:picChg chg="mod">
          <ac:chgData name="McGinnis, Katie" userId="d0e29189-c88a-4581-8090-aeaabc17f1b4" providerId="ADAL" clId="{57AB5842-F763-42DA-8D16-EB54DB2AF5BE}" dt="2023-01-27T21:45:42.011" v="829" actId="14100"/>
          <ac:picMkLst>
            <pc:docMk/>
            <pc:sldMk cId="1723733978" sldId="292"/>
            <ac:picMk id="8" creationId="{A43376C9-11A2-CC9E-F185-5324AA9A8045}"/>
          </ac:picMkLst>
        </pc:picChg>
      </pc:sldChg>
      <pc:sldChg chg="modSp mod">
        <pc:chgData name="McGinnis, Katie" userId="d0e29189-c88a-4581-8090-aeaabc17f1b4" providerId="ADAL" clId="{57AB5842-F763-42DA-8D16-EB54DB2AF5BE}" dt="2023-01-27T21:47:54.988" v="873" actId="1076"/>
        <pc:sldMkLst>
          <pc:docMk/>
          <pc:sldMk cId="3865553090" sldId="293"/>
        </pc:sldMkLst>
        <pc:spChg chg="mod">
          <ac:chgData name="McGinnis, Katie" userId="d0e29189-c88a-4581-8090-aeaabc17f1b4" providerId="ADAL" clId="{57AB5842-F763-42DA-8D16-EB54DB2AF5BE}" dt="2023-01-27T21:47:54.988" v="873" actId="1076"/>
          <ac:spMkLst>
            <pc:docMk/>
            <pc:sldMk cId="3865553090" sldId="293"/>
            <ac:spMk id="2" creationId="{D48A5D09-7122-43A8-ADA6-A1AF773D98D1}"/>
          </ac:spMkLst>
        </pc:spChg>
        <pc:spChg chg="mod">
          <ac:chgData name="McGinnis, Katie" userId="d0e29189-c88a-4581-8090-aeaabc17f1b4" providerId="ADAL" clId="{57AB5842-F763-42DA-8D16-EB54DB2AF5BE}" dt="2023-01-27T21:47:46.378" v="871" actId="122"/>
          <ac:spMkLst>
            <pc:docMk/>
            <pc:sldMk cId="3865553090" sldId="293"/>
            <ac:spMk id="3" creationId="{EAA589CB-CB91-445E-BF46-AFFE88F1FFF9}"/>
          </ac:spMkLst>
        </pc:spChg>
      </pc:sldChg>
      <pc:sldChg chg="modSp mod">
        <pc:chgData name="McGinnis, Katie" userId="d0e29189-c88a-4581-8090-aeaabc17f1b4" providerId="ADAL" clId="{57AB5842-F763-42DA-8D16-EB54DB2AF5BE}" dt="2023-01-27T21:46:31.520" v="860" actId="14100"/>
        <pc:sldMkLst>
          <pc:docMk/>
          <pc:sldMk cId="2401909491" sldId="295"/>
        </pc:sldMkLst>
        <pc:spChg chg="mod">
          <ac:chgData name="McGinnis, Katie" userId="d0e29189-c88a-4581-8090-aeaabc17f1b4" providerId="ADAL" clId="{57AB5842-F763-42DA-8D16-EB54DB2AF5BE}" dt="2023-01-27T21:46:31.520" v="860" actId="14100"/>
          <ac:spMkLst>
            <pc:docMk/>
            <pc:sldMk cId="2401909491" sldId="295"/>
            <ac:spMk id="2" creationId="{5D506A85-41F3-4C7F-89A5-6A9A8CECFBF1}"/>
          </ac:spMkLst>
        </pc:spChg>
      </pc:sldChg>
      <pc:sldChg chg="addSp delSp modSp mod">
        <pc:chgData name="McGinnis, Katie" userId="d0e29189-c88a-4581-8090-aeaabc17f1b4" providerId="ADAL" clId="{57AB5842-F763-42DA-8D16-EB54DB2AF5BE}" dt="2023-01-27T21:47:12.829" v="866" actId="1076"/>
        <pc:sldMkLst>
          <pc:docMk/>
          <pc:sldMk cId="3033121348" sldId="296"/>
        </pc:sldMkLst>
        <pc:spChg chg="add del mod">
          <ac:chgData name="McGinnis, Katie" userId="d0e29189-c88a-4581-8090-aeaabc17f1b4" providerId="ADAL" clId="{57AB5842-F763-42DA-8D16-EB54DB2AF5BE}" dt="2023-01-27T21:11:25.173" v="488" actId="33524"/>
          <ac:spMkLst>
            <pc:docMk/>
            <pc:sldMk cId="3033121348" sldId="296"/>
            <ac:spMk id="3" creationId="{472B9760-7359-A9AA-96E5-9B0825376E13}"/>
          </ac:spMkLst>
        </pc:spChg>
        <pc:spChg chg="mod">
          <ac:chgData name="McGinnis, Katie" userId="d0e29189-c88a-4581-8090-aeaabc17f1b4" providerId="ADAL" clId="{57AB5842-F763-42DA-8D16-EB54DB2AF5BE}" dt="2023-01-27T21:47:12.829" v="866" actId="1076"/>
          <ac:spMkLst>
            <pc:docMk/>
            <pc:sldMk cId="3033121348" sldId="296"/>
            <ac:spMk id="7" creationId="{A8233A4C-026B-81A6-3FA5-A326E2CF5CDA}"/>
          </ac:spMkLst>
        </pc:spChg>
        <pc:spChg chg="add del mod">
          <ac:chgData name="McGinnis, Katie" userId="d0e29189-c88a-4581-8090-aeaabc17f1b4" providerId="ADAL" clId="{57AB5842-F763-42DA-8D16-EB54DB2AF5BE}" dt="2023-01-27T21:10:55.523" v="479" actId="21"/>
          <ac:spMkLst>
            <pc:docMk/>
            <pc:sldMk cId="3033121348" sldId="296"/>
            <ac:spMk id="11" creationId="{14D62BB4-365A-1EB8-D65B-48299CABDF43}"/>
          </ac:spMkLst>
        </pc:spChg>
      </pc:sldChg>
      <pc:sldChg chg="addSp delSp modSp del mod">
        <pc:chgData name="McGinnis, Katie" userId="d0e29189-c88a-4581-8090-aeaabc17f1b4" providerId="ADAL" clId="{57AB5842-F763-42DA-8D16-EB54DB2AF5BE}" dt="2023-01-23T21:45:48.013" v="39" actId="47"/>
        <pc:sldMkLst>
          <pc:docMk/>
          <pc:sldMk cId="979948616" sldId="297"/>
        </pc:sldMkLst>
        <pc:spChg chg="del">
          <ac:chgData name="McGinnis, Katie" userId="d0e29189-c88a-4581-8090-aeaabc17f1b4" providerId="ADAL" clId="{57AB5842-F763-42DA-8D16-EB54DB2AF5BE}" dt="2023-01-23T21:40:57.054" v="1" actId="21"/>
          <ac:spMkLst>
            <pc:docMk/>
            <pc:sldMk cId="979948616" sldId="297"/>
            <ac:spMk id="2" creationId="{73FE8DDD-5345-4D77-A7DA-145E5EDDA8FE}"/>
          </ac:spMkLst>
        </pc:spChg>
        <pc:spChg chg="mod">
          <ac:chgData name="McGinnis, Katie" userId="d0e29189-c88a-4581-8090-aeaabc17f1b4" providerId="ADAL" clId="{57AB5842-F763-42DA-8D16-EB54DB2AF5BE}" dt="2023-01-23T21:44:30.354" v="29" actId="14100"/>
          <ac:spMkLst>
            <pc:docMk/>
            <pc:sldMk cId="979948616" sldId="297"/>
            <ac:spMk id="7" creationId="{57B0614F-F8B8-4C2A-AC59-4C04B6673F8A}"/>
          </ac:spMkLst>
        </pc:spChg>
        <pc:spChg chg="add del mod">
          <ac:chgData name="McGinnis, Katie" userId="d0e29189-c88a-4581-8090-aeaabc17f1b4" providerId="ADAL" clId="{57AB5842-F763-42DA-8D16-EB54DB2AF5BE}" dt="2023-01-23T21:41:01.664" v="2" actId="21"/>
          <ac:spMkLst>
            <pc:docMk/>
            <pc:sldMk cId="979948616" sldId="297"/>
            <ac:spMk id="9" creationId="{0CF71B91-F50E-B001-327C-CE95ECEA54AD}"/>
          </ac:spMkLst>
        </pc:spChg>
        <pc:graphicFrameChg chg="add del mod modGraphic">
          <ac:chgData name="McGinnis, Katie" userId="d0e29189-c88a-4581-8090-aeaabc17f1b4" providerId="ADAL" clId="{57AB5842-F763-42DA-8D16-EB54DB2AF5BE}" dt="2023-01-23T21:41:13.834" v="5" actId="21"/>
          <ac:graphicFrameMkLst>
            <pc:docMk/>
            <pc:sldMk cId="979948616" sldId="297"/>
            <ac:graphicFrameMk id="3" creationId="{22DB69C3-306C-A304-1541-CB0ED2A4F9B0}"/>
          </ac:graphicFrameMkLst>
        </pc:graphicFrameChg>
        <pc:graphicFrameChg chg="add del mod modGraphic">
          <ac:chgData name="McGinnis, Katie" userId="d0e29189-c88a-4581-8090-aeaabc17f1b4" providerId="ADAL" clId="{57AB5842-F763-42DA-8D16-EB54DB2AF5BE}" dt="2023-01-23T21:41:47.054" v="11"/>
          <ac:graphicFrameMkLst>
            <pc:docMk/>
            <pc:sldMk cId="979948616" sldId="297"/>
            <ac:graphicFrameMk id="10" creationId="{4156A566-81C1-D06A-C066-671030490706}"/>
          </ac:graphicFrameMkLst>
        </pc:graphicFrameChg>
        <pc:graphicFrameChg chg="add del mod">
          <ac:chgData name="McGinnis, Katie" userId="d0e29189-c88a-4581-8090-aeaabc17f1b4" providerId="ADAL" clId="{57AB5842-F763-42DA-8D16-EB54DB2AF5BE}" dt="2023-01-23T21:42:59.144" v="24" actId="21"/>
          <ac:graphicFrameMkLst>
            <pc:docMk/>
            <pc:sldMk cId="979948616" sldId="297"/>
            <ac:graphicFrameMk id="12" creationId="{ADD01EBE-F80B-150F-7B0A-84BD3B2D11EF}"/>
          </ac:graphicFrameMkLst>
        </pc:graphicFrameChg>
        <pc:graphicFrameChg chg="add del mod modGraphic">
          <ac:chgData name="McGinnis, Katie" userId="d0e29189-c88a-4581-8090-aeaabc17f1b4" providerId="ADAL" clId="{57AB5842-F763-42DA-8D16-EB54DB2AF5BE}" dt="2023-01-23T21:43:44.223" v="28" actId="21"/>
          <ac:graphicFrameMkLst>
            <pc:docMk/>
            <pc:sldMk cId="979948616" sldId="297"/>
            <ac:graphicFrameMk id="13" creationId="{48ADF054-A74A-E8C5-D399-61CD21B9B8A2}"/>
          </ac:graphicFrameMkLst>
        </pc:graphicFrameChg>
        <pc:graphicFrameChg chg="add del mod modGraphic">
          <ac:chgData name="McGinnis, Katie" userId="d0e29189-c88a-4581-8090-aeaabc17f1b4" providerId="ADAL" clId="{57AB5842-F763-42DA-8D16-EB54DB2AF5BE}" dt="2023-01-23T21:44:59.423" v="34" actId="21"/>
          <ac:graphicFrameMkLst>
            <pc:docMk/>
            <pc:sldMk cId="979948616" sldId="297"/>
            <ac:graphicFrameMk id="14" creationId="{F3CF1339-8414-5A3F-2C3C-3E5F26FAB8F0}"/>
          </ac:graphicFrameMkLst>
        </pc:graphicFrameChg>
        <pc:graphicFrameChg chg="add mod">
          <ac:chgData name="McGinnis, Katie" userId="d0e29189-c88a-4581-8090-aeaabc17f1b4" providerId="ADAL" clId="{57AB5842-F763-42DA-8D16-EB54DB2AF5BE}" dt="2023-01-23T21:45:26.793" v="36" actId="14100"/>
          <ac:graphicFrameMkLst>
            <pc:docMk/>
            <pc:sldMk cId="979948616" sldId="297"/>
            <ac:graphicFrameMk id="15" creationId="{8F36BAE9-B3C8-9BFA-2D6C-CF3BE04CB994}"/>
          </ac:graphicFrameMkLst>
        </pc:graphicFrameChg>
        <pc:picChg chg="add del mod">
          <ac:chgData name="McGinnis, Katie" userId="d0e29189-c88a-4581-8090-aeaabc17f1b4" providerId="ADAL" clId="{57AB5842-F763-42DA-8D16-EB54DB2AF5BE}" dt="2023-01-23T21:42:33.274" v="20" actId="21"/>
          <ac:picMkLst>
            <pc:docMk/>
            <pc:sldMk cId="979948616" sldId="297"/>
            <ac:picMk id="11" creationId="{05EB14B2-2235-3E44-117D-97DE57BE06F1}"/>
          </ac:picMkLst>
        </pc:picChg>
      </pc:sldChg>
      <pc:sldChg chg="addSp delSp modSp add mod ord">
        <pc:chgData name="McGinnis, Katie" userId="d0e29189-c88a-4581-8090-aeaabc17f1b4" providerId="ADAL" clId="{57AB5842-F763-42DA-8D16-EB54DB2AF5BE}" dt="2023-01-27T21:15:30.709" v="698"/>
        <pc:sldMkLst>
          <pc:docMk/>
          <pc:sldMk cId="2528449944" sldId="298"/>
        </pc:sldMkLst>
        <pc:graphicFrameChg chg="add del mod">
          <ac:chgData name="McGinnis, Katie" userId="d0e29189-c88a-4581-8090-aeaabc17f1b4" providerId="ADAL" clId="{57AB5842-F763-42DA-8D16-EB54DB2AF5BE}" dt="2023-01-23T21:49:29.028" v="66" actId="21"/>
          <ac:graphicFrameMkLst>
            <pc:docMk/>
            <pc:sldMk cId="2528449944" sldId="298"/>
            <ac:graphicFrameMk id="2" creationId="{B3488B48-9F61-2639-0B87-4A05343738FF}"/>
          </ac:graphicFrameMkLst>
        </pc:graphicFrameChg>
        <pc:graphicFrameChg chg="add mod modGraphic">
          <ac:chgData name="McGinnis, Katie" userId="d0e29189-c88a-4581-8090-aeaabc17f1b4" providerId="ADAL" clId="{57AB5842-F763-42DA-8D16-EB54DB2AF5BE}" dt="2023-01-23T21:53:07.569" v="88" actId="14100"/>
          <ac:graphicFrameMkLst>
            <pc:docMk/>
            <pc:sldMk cId="2528449944" sldId="298"/>
            <ac:graphicFrameMk id="3" creationId="{34127E63-D167-4A6F-8FC0-CDD9C6AFAD7A}"/>
          </ac:graphicFrameMkLst>
        </pc:graphicFrameChg>
        <pc:graphicFrameChg chg="del">
          <ac:chgData name="McGinnis, Katie" userId="d0e29189-c88a-4581-8090-aeaabc17f1b4" providerId="ADAL" clId="{57AB5842-F763-42DA-8D16-EB54DB2AF5BE}" dt="2023-01-23T21:45:46.903" v="38" actId="478"/>
          <ac:graphicFrameMkLst>
            <pc:docMk/>
            <pc:sldMk cId="2528449944" sldId="298"/>
            <ac:graphicFrameMk id="15" creationId="{8F36BAE9-B3C8-9BFA-2D6C-CF3BE04CB994}"/>
          </ac:graphicFrameMkLst>
        </pc:graphicFrameChg>
      </pc:sldChg>
      <pc:sldChg chg="addSp delSp modSp add mod">
        <pc:chgData name="McGinnis, Katie" userId="d0e29189-c88a-4581-8090-aeaabc17f1b4" providerId="ADAL" clId="{57AB5842-F763-42DA-8D16-EB54DB2AF5BE}" dt="2023-01-27T21:44:22.102" v="774" actId="14100"/>
        <pc:sldMkLst>
          <pc:docMk/>
          <pc:sldMk cId="1955597251" sldId="299"/>
        </pc:sldMkLst>
        <pc:spChg chg="mod">
          <ac:chgData name="McGinnis, Katie" userId="d0e29189-c88a-4581-8090-aeaabc17f1b4" providerId="ADAL" clId="{57AB5842-F763-42DA-8D16-EB54DB2AF5BE}" dt="2023-01-27T21:24:48.782" v="759" actId="255"/>
          <ac:spMkLst>
            <pc:docMk/>
            <pc:sldMk cId="1955597251" sldId="299"/>
            <ac:spMk id="8" creationId="{96A9008F-7786-4DAA-B09D-6E44915A9687}"/>
          </ac:spMkLst>
        </pc:spChg>
        <pc:graphicFrameChg chg="add del mod modGraphic">
          <ac:chgData name="McGinnis, Katie" userId="d0e29189-c88a-4581-8090-aeaabc17f1b4" providerId="ADAL" clId="{57AB5842-F763-42DA-8D16-EB54DB2AF5BE}" dt="2023-01-23T21:47:10.773" v="44"/>
          <ac:graphicFrameMkLst>
            <pc:docMk/>
            <pc:sldMk cId="1955597251" sldId="299"/>
            <ac:graphicFrameMk id="2" creationId="{F4C0FDC4-D54F-D861-A1AE-37C0DA6333CC}"/>
          </ac:graphicFrameMkLst>
        </pc:graphicFrameChg>
        <pc:graphicFrameChg chg="add mod modGraphic">
          <ac:chgData name="McGinnis, Katie" userId="d0e29189-c88a-4581-8090-aeaabc17f1b4" providerId="ADAL" clId="{57AB5842-F763-42DA-8D16-EB54DB2AF5BE}" dt="2023-01-23T21:53:22.749" v="90" actId="255"/>
          <ac:graphicFrameMkLst>
            <pc:docMk/>
            <pc:sldMk cId="1955597251" sldId="299"/>
            <ac:graphicFrameMk id="3" creationId="{3D8619FD-A7D0-2532-C63F-7DA9CCD5C855}"/>
          </ac:graphicFrameMkLst>
        </pc:graphicFrameChg>
        <pc:graphicFrameChg chg="mod modGraphic">
          <ac:chgData name="McGinnis, Katie" userId="d0e29189-c88a-4581-8090-aeaabc17f1b4" providerId="ADAL" clId="{57AB5842-F763-42DA-8D16-EB54DB2AF5BE}" dt="2023-01-27T21:44:22.102" v="774" actId="14100"/>
          <ac:graphicFrameMkLst>
            <pc:docMk/>
            <pc:sldMk cId="1955597251" sldId="299"/>
            <ac:graphicFrameMk id="3" creationId="{D5A1B83E-F0E5-4A35-467F-0641F72D3B1A}"/>
          </ac:graphicFrameMkLst>
        </pc:graphicFrameChg>
      </pc:sldChg>
      <pc:sldChg chg="modSp mod">
        <pc:chgData name="McGinnis, Katie" userId="d0e29189-c88a-4581-8090-aeaabc17f1b4" providerId="ADAL" clId="{57AB5842-F763-42DA-8D16-EB54DB2AF5BE}" dt="2023-01-27T21:46:49.709" v="863" actId="20577"/>
        <pc:sldMkLst>
          <pc:docMk/>
          <pc:sldMk cId="1784199500" sldId="301"/>
        </pc:sldMkLst>
        <pc:spChg chg="mod">
          <ac:chgData name="McGinnis, Katie" userId="d0e29189-c88a-4581-8090-aeaabc17f1b4" providerId="ADAL" clId="{57AB5842-F763-42DA-8D16-EB54DB2AF5BE}" dt="2023-01-27T21:46:49.709" v="863" actId="20577"/>
          <ac:spMkLst>
            <pc:docMk/>
            <pc:sldMk cId="1784199500" sldId="301"/>
            <ac:spMk id="2" creationId="{06581CF4-D012-D37D-987A-A0C715D3345C}"/>
          </ac:spMkLst>
        </pc:spChg>
      </pc:sldChg>
      <pc:sldChg chg="addSp modSp mod modClrScheme chgLayout">
        <pc:chgData name="McGinnis, Katie" userId="d0e29189-c88a-4581-8090-aeaabc17f1b4" providerId="ADAL" clId="{57AB5842-F763-42DA-8D16-EB54DB2AF5BE}" dt="2023-01-27T21:42:43.081" v="772" actId="15"/>
        <pc:sldMkLst>
          <pc:docMk/>
          <pc:sldMk cId="3558971242" sldId="302"/>
        </pc:sldMkLst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2" creationId="{5D506A85-41F3-4C7F-89A5-6A9A8CECFBF1}"/>
          </ac:spMkLst>
        </pc:spChg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3" creationId="{11C80DA8-B799-47FC-A214-9D69E2603696}"/>
          </ac:spMkLst>
        </pc:spChg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4" creationId="{E6508E79-E934-453C-9489-90C4C8B0A5A7}"/>
          </ac:spMkLst>
        </pc:spChg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5" creationId="{30AB1EA2-02FF-458B-B2AF-28DFE1815EFD}"/>
          </ac:spMkLst>
        </pc:spChg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6" creationId="{B2495C32-8742-48F7-A8CF-622997F302E5}"/>
          </ac:spMkLst>
        </pc:spChg>
        <pc:spChg chg="mod ord">
          <ac:chgData name="McGinnis, Katie" userId="d0e29189-c88a-4581-8090-aeaabc17f1b4" providerId="ADAL" clId="{57AB5842-F763-42DA-8D16-EB54DB2AF5BE}" dt="2023-01-27T21:06:27.633" v="205" actId="700"/>
          <ac:spMkLst>
            <pc:docMk/>
            <pc:sldMk cId="3558971242" sldId="302"/>
            <ac:spMk id="7" creationId="{51A34F99-ADC4-45A4-8A26-77D67A3F8D5C}"/>
          </ac:spMkLst>
        </pc:spChg>
        <pc:spChg chg="mod">
          <ac:chgData name="McGinnis, Katie" userId="d0e29189-c88a-4581-8090-aeaabc17f1b4" providerId="ADAL" clId="{57AB5842-F763-42DA-8D16-EB54DB2AF5BE}" dt="2023-01-27T21:42:43.081" v="772" actId="15"/>
          <ac:spMkLst>
            <pc:docMk/>
            <pc:sldMk cId="3558971242" sldId="302"/>
            <ac:spMk id="8" creationId="{D6752286-737F-4554-B016-DE4E056BB2C7}"/>
          </ac:spMkLst>
        </pc:spChg>
        <pc:spChg chg="mod">
          <ac:chgData name="McGinnis, Katie" userId="d0e29189-c88a-4581-8090-aeaabc17f1b4" providerId="ADAL" clId="{57AB5842-F763-42DA-8D16-EB54DB2AF5BE}" dt="2023-01-27T21:08:13.584" v="270" actId="20577"/>
          <ac:spMkLst>
            <pc:docMk/>
            <pc:sldMk cId="3558971242" sldId="302"/>
            <ac:spMk id="9" creationId="{705C6DB6-11EF-4C5C-4B76-374C0E4E32FF}"/>
          </ac:spMkLst>
        </pc:spChg>
        <pc:spChg chg="add mod ord">
          <ac:chgData name="McGinnis, Katie" userId="d0e29189-c88a-4581-8090-aeaabc17f1b4" providerId="ADAL" clId="{57AB5842-F763-42DA-8D16-EB54DB2AF5BE}" dt="2023-01-27T21:07:44.973" v="261" actId="1076"/>
          <ac:spMkLst>
            <pc:docMk/>
            <pc:sldMk cId="3558971242" sldId="302"/>
            <ac:spMk id="10" creationId="{4DAF27B0-713C-A4BC-C3DC-26493732256A}"/>
          </ac:spMkLst>
        </pc:spChg>
        <pc:spChg chg="add mod ord">
          <ac:chgData name="McGinnis, Katie" userId="d0e29189-c88a-4581-8090-aeaabc17f1b4" providerId="ADAL" clId="{57AB5842-F763-42DA-8D16-EB54DB2AF5BE}" dt="2023-01-27T21:08:40.814" v="275" actId="1076"/>
          <ac:spMkLst>
            <pc:docMk/>
            <pc:sldMk cId="3558971242" sldId="302"/>
            <ac:spMk id="11" creationId="{6259853A-9003-0C2C-3B2B-E54CFD09A94A}"/>
          </ac:spMkLst>
        </pc:spChg>
      </pc:sldChg>
      <pc:sldChg chg="addSp delSp modSp new mod">
        <pc:chgData name="McGinnis, Katie" userId="d0e29189-c88a-4581-8090-aeaabc17f1b4" providerId="ADAL" clId="{57AB5842-F763-42DA-8D16-EB54DB2AF5BE}" dt="2023-01-27T21:17:43.372" v="705" actId="1076"/>
        <pc:sldMkLst>
          <pc:docMk/>
          <pc:sldMk cId="2952685632" sldId="303"/>
        </pc:sldMkLst>
        <pc:spChg chg="del">
          <ac:chgData name="McGinnis, Katie" userId="d0e29189-c88a-4581-8090-aeaabc17f1b4" providerId="ADAL" clId="{57AB5842-F763-42DA-8D16-EB54DB2AF5BE}" dt="2023-01-27T21:17:30.853" v="701" actId="21"/>
          <ac:spMkLst>
            <pc:docMk/>
            <pc:sldMk cId="2952685632" sldId="303"/>
            <ac:spMk id="2" creationId="{CBC2ADCA-CF2D-A152-E112-261236DB19EE}"/>
          </ac:spMkLst>
        </pc:spChg>
        <pc:spChg chg="del">
          <ac:chgData name="McGinnis, Katie" userId="d0e29189-c88a-4581-8090-aeaabc17f1b4" providerId="ADAL" clId="{57AB5842-F763-42DA-8D16-EB54DB2AF5BE}" dt="2023-01-27T21:17:26.243" v="700" actId="21"/>
          <ac:spMkLst>
            <pc:docMk/>
            <pc:sldMk cId="2952685632" sldId="303"/>
            <ac:spMk id="3" creationId="{6B64A151-6A92-C7E0-E2DC-1715CA03E9E4}"/>
          </ac:spMkLst>
        </pc:spChg>
        <pc:graphicFrameChg chg="add mod">
          <ac:chgData name="McGinnis, Katie" userId="d0e29189-c88a-4581-8090-aeaabc17f1b4" providerId="ADAL" clId="{57AB5842-F763-42DA-8D16-EB54DB2AF5BE}" dt="2023-01-27T21:17:43.372" v="705" actId="1076"/>
          <ac:graphicFrameMkLst>
            <pc:docMk/>
            <pc:sldMk cId="2952685632" sldId="303"/>
            <ac:graphicFrameMk id="7" creationId="{1DCAB694-E3B4-70BD-7CFF-2445D5898AC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475" cy="466725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1"/>
            <a:ext cx="3038475" cy="466725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77DCD0AA-98F2-4B45-87B5-73997F51C4DD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6375" y="1162050"/>
            <a:ext cx="405765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6" y="4473575"/>
            <a:ext cx="5607050" cy="3660775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8C2E548E-C4EF-4B55-BB04-699669D77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3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E548E-C4EF-4B55-BB04-699669D778E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2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09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2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4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 userDrawn="1"/>
        </p:nvSpPr>
        <p:spPr>
          <a:xfrm>
            <a:off x="0" y="7172868"/>
            <a:ext cx="10058400" cy="720671"/>
          </a:xfrm>
          <a:prstGeom prst="rect">
            <a:avLst/>
          </a:prstGeom>
          <a:solidFill>
            <a:srgbClr val="6A2C91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spc="-15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515" y="0"/>
            <a:ext cx="8675370" cy="1502305"/>
          </a:xfrm>
        </p:spPr>
        <p:txBody>
          <a:bodyPr>
            <a:noAutofit/>
          </a:bodyPr>
          <a:lstStyle>
            <a:lvl1pPr algn="ctr">
              <a:defRPr sz="5400" spc="-150">
                <a:solidFill>
                  <a:srgbClr val="6A2C9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515" y="1502305"/>
            <a:ext cx="8675370" cy="5503183"/>
          </a:xfrm>
        </p:spPr>
        <p:txBody>
          <a:bodyPr/>
          <a:lstStyle>
            <a:lvl1pPr>
              <a:defRPr>
                <a:latin typeface="+mj-lt"/>
                <a:cs typeface="Times New Roman" panose="02020603050405020304" pitchFamily="18" charset="0"/>
              </a:defRPr>
            </a:lvl1pPr>
            <a:lvl2pPr>
              <a:defRPr>
                <a:latin typeface="+mj-lt"/>
                <a:cs typeface="Times New Roman" panose="02020603050405020304" pitchFamily="18" charset="0"/>
              </a:defRPr>
            </a:lvl2pPr>
            <a:lvl3pPr>
              <a:defRPr>
                <a:latin typeface="+mj-lt"/>
                <a:cs typeface="Times New Roman" panose="02020603050405020304" pitchFamily="18" charset="0"/>
              </a:defRPr>
            </a:lvl3pPr>
            <a:lvl4pPr>
              <a:defRPr>
                <a:latin typeface="+mj-lt"/>
                <a:cs typeface="Times New Roman" panose="02020603050405020304" pitchFamily="18" charset="0"/>
              </a:defRPr>
            </a:lvl4pPr>
            <a:lvl5pPr>
              <a:defRPr>
                <a:latin typeface="+mj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151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April 30,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31845" y="7312351"/>
            <a:ext cx="339471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0374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F7A11348-64FE-D14C-AFD5-3A79800C69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8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49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3"/>
          <p:cNvSpPr txBox="1">
            <a:spLocks/>
          </p:cNvSpPr>
          <p:nvPr userDrawn="1"/>
        </p:nvSpPr>
        <p:spPr>
          <a:xfrm>
            <a:off x="0" y="7172868"/>
            <a:ext cx="10058400" cy="720671"/>
          </a:xfrm>
          <a:prstGeom prst="rect">
            <a:avLst/>
          </a:prstGeom>
          <a:solidFill>
            <a:srgbClr val="6A2C91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spc="-15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9151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September 11, 2020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31845" y="7312351"/>
            <a:ext cx="339471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Mayor's Cabinet for Young Children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0374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F7A11348-64FE-D14C-AFD5-3A79800C6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91515" y="394427"/>
            <a:ext cx="8675370" cy="1502305"/>
          </a:xfrm>
        </p:spPr>
        <p:txBody>
          <a:bodyPr>
            <a:noAutofit/>
          </a:bodyPr>
          <a:lstStyle>
            <a:lvl1pPr algn="ctr">
              <a:defRPr sz="5400" spc="-150">
                <a:solidFill>
                  <a:srgbClr val="6A2C9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34899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610856"/>
            <a:ext cx="4255174" cy="933767"/>
          </a:xfrm>
        </p:spPr>
        <p:txBody>
          <a:bodyPr anchor="b"/>
          <a:lstStyle>
            <a:lvl1pPr marL="0" indent="0" algn="ctr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622112"/>
            <a:ext cx="4255174" cy="4383375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610856"/>
            <a:ext cx="4276130" cy="933767"/>
          </a:xfrm>
        </p:spPr>
        <p:txBody>
          <a:bodyPr anchor="b"/>
          <a:lstStyle>
            <a:lvl1pPr marL="0" indent="0" algn="ctr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622112"/>
            <a:ext cx="4276130" cy="4383375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3"/>
          <p:cNvSpPr txBox="1">
            <a:spLocks/>
          </p:cNvSpPr>
          <p:nvPr userDrawn="1"/>
        </p:nvSpPr>
        <p:spPr>
          <a:xfrm>
            <a:off x="0" y="7172868"/>
            <a:ext cx="10058400" cy="720671"/>
          </a:xfrm>
          <a:prstGeom prst="rect">
            <a:avLst/>
          </a:prstGeom>
          <a:solidFill>
            <a:srgbClr val="6A2C91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spc="-15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91515" y="0"/>
            <a:ext cx="8675370" cy="1502305"/>
          </a:xfrm>
        </p:spPr>
        <p:txBody>
          <a:bodyPr>
            <a:noAutofit/>
          </a:bodyPr>
          <a:lstStyle>
            <a:lvl1pPr algn="ctr">
              <a:defRPr sz="5400" spc="-150">
                <a:solidFill>
                  <a:srgbClr val="6A2C9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9151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September 11, 2020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31845" y="7312351"/>
            <a:ext cx="339471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Mayor's Cabinet for Young Children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03745" y="7312351"/>
            <a:ext cx="2263140" cy="41380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F7A11348-64FE-D14C-AFD5-3A79800C69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7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36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6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50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August 31,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Early Learning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7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April 30, 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Mayor's Cabinet for Early Learning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11348-64FE-D14C-AFD5-3A79800C6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6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schools.sa.gov.au/hampstead-preschoo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usdagov/546853260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hartfordgov-my.sharepoint.com/:p:/g/personal/mcgik001_hartford_gov/EYwuz9QJK9RMuS5T6ZvgdLABn8F4-fau1CN5oJBryBdfyw?e=E8Sbqd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ga.ct.gov/BSTAT.ASP?b=SB-255&amp;u=MERRILL@EARLYCHILDHOODALLIANCE.COM&amp;y=2023" TargetMode="External"/><Relationship Id="rId2" Type="http://schemas.openxmlformats.org/officeDocument/2006/relationships/hyperlink" Target="https://cga.ct.gov/BSTAT.ASP?b=HB-5540&amp;u=MERRILL@EARLYCHILDHOODALLIANCE.COM&amp;y=2023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ga.ct.gov/BSTAT.ASP?b=HB-6017&amp;u=MERRILL@EARLYCHILDHOODALLIANCE.COM&amp;y=2023" TargetMode="External"/><Relationship Id="rId4" Type="http://schemas.openxmlformats.org/officeDocument/2006/relationships/hyperlink" Target="https://cga.ct.gov/asp/cgabillstatus/cgabillstatus.asp?selBillType=Bill&amp;which_year=2023&amp;bill_num=89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wmopen-lifespandevelopment/chapter/physical-development-in-early-childhood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tscpl.org/parents/understanding-your-childs-developmental-milestone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11906" y="5251352"/>
            <a:ext cx="9437004" cy="20901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34010" y="5390856"/>
            <a:ext cx="9190379" cy="1054507"/>
          </a:xfrm>
        </p:spPr>
        <p:txBody>
          <a:bodyPr>
            <a:normAutofit/>
          </a:bodyPr>
          <a:lstStyle/>
          <a:p>
            <a:r>
              <a:rPr lang="en-US" sz="5200" spc="-15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Mayor’s Cabinet for Young Children</a:t>
            </a:r>
          </a:p>
        </p:txBody>
      </p:sp>
      <p:pic>
        <p:nvPicPr>
          <p:cNvPr id="3" name="Picture 2" descr="A group of children smiling&#10;&#10;Description automatically generated with low confidence">
            <a:extLst>
              <a:ext uri="{FF2B5EF4-FFF2-40B4-BE49-F238E27FC236}">
                <a16:creationId xmlns:a16="http://schemas.microsoft.com/office/drawing/2014/main" id="{83DB0A0E-0DC9-9FEC-B779-57ADC153A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4033" y="1120221"/>
            <a:ext cx="9484877" cy="298773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23085" y="6503849"/>
            <a:ext cx="641223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091" y="-1"/>
            <a:ext cx="1090309" cy="109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77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581CF4-D012-D37D-987A-A0C715D33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755" y="1640087"/>
            <a:ext cx="9127813" cy="360631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80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800" b="1">
              <a:highlight>
                <a:srgbClr val="FFFF00"/>
              </a:highlight>
              <a:cs typeface="Calibri"/>
            </a:endParaRPr>
          </a:p>
          <a:p>
            <a:pPr marL="342900" indent="-342900">
              <a:buFont typeface="Wingdings" panose="020B0604020202020204" pitchFamily="34" charset="0"/>
              <a:buChar char="v"/>
            </a:pPr>
            <a:endParaRPr lang="en-US" sz="240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04D8B-C21F-FDAC-A6AC-12C9FCC4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B6767-A3DD-8187-8E99-C9ED53480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32009-B83D-FA6D-F4DF-C3C2D79E1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01D8CE7-EA13-8E59-710A-45158F48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236" y="384439"/>
            <a:ext cx="8675370" cy="1502305"/>
          </a:xfrm>
        </p:spPr>
        <p:txBody>
          <a:bodyPr/>
          <a:lstStyle/>
          <a:p>
            <a:br>
              <a:rPr lang="en-US" sz="4800" dirty="0">
                <a:latin typeface="+mn-lt"/>
                <a:cs typeface="Times New Roman"/>
              </a:rPr>
            </a:br>
            <a:r>
              <a:rPr lang="en-US" sz="4800" dirty="0">
                <a:latin typeface="+mn-lt"/>
                <a:cs typeface="Times New Roman"/>
              </a:rPr>
              <a:t>Child &amp; Adult Care Food  Program</a:t>
            </a:r>
            <a:br>
              <a:rPr lang="en-US" sz="4800" dirty="0">
                <a:latin typeface="+mn-lt"/>
                <a:cs typeface="Times New Roman"/>
              </a:rPr>
            </a:br>
            <a:r>
              <a:rPr lang="en-US" sz="4800" dirty="0">
                <a:latin typeface="+mn-lt"/>
                <a:cs typeface="Times New Roman"/>
              </a:rPr>
              <a:t>(CACFP)</a:t>
            </a:r>
            <a:br>
              <a:rPr lang="en-US" sz="4800" dirty="0">
                <a:latin typeface="+mn-lt"/>
                <a:cs typeface="Times New Roman"/>
              </a:rPr>
            </a:br>
            <a:endParaRPr lang="en-US" sz="4800" dirty="0">
              <a:latin typeface="+mn-lt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A87B62-1981-97A2-F813-DC00BAD10230}"/>
              </a:ext>
            </a:extLst>
          </p:cNvPr>
          <p:cNvSpPr txBox="1"/>
          <p:nvPr/>
        </p:nvSpPr>
        <p:spPr>
          <a:xfrm>
            <a:off x="914236" y="2059511"/>
            <a:ext cx="8749341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cs typeface="Calibri"/>
              </a:rPr>
              <a:t>CACFP is currently serving providers in Region 2 and is expected to expand the amount of providers within the program.</a:t>
            </a:r>
          </a:p>
          <a:p>
            <a:endParaRPr lang="en-US" sz="2000">
              <a:cs typeface="Calibri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>
                <a:cs typeface="Calibri"/>
              </a:rPr>
              <a:t>November to date we have 210 children enrolled in the program 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>
                <a:cs typeface="Calibri"/>
              </a:rPr>
              <a:t>34 Family childcare providers in the Greater Hartford Region are participating in CACFP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>
                <a:cs typeface="Calibri"/>
              </a:rPr>
              <a:t>Total meal cost for Nov was $23,180.28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>
                <a:cs typeface="Calibri"/>
              </a:rPr>
              <a:t>Total meal cost for Dec was $22,965.02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9D67DB-792C-43E9-A57D-2598B7F5A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0800000" flipV="1">
            <a:off x="6474463" y="3765917"/>
            <a:ext cx="2863181" cy="333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52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3F075D4-423D-1D55-8400-23C9BF00038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2400">
              <a:latin typeface="+mn-lt"/>
            </a:endParaRPr>
          </a:p>
          <a:p>
            <a:pPr marL="502920" lvl="1" indent="0">
              <a:buNone/>
            </a:pPr>
            <a:endParaRPr lang="en-US" sz="1960">
              <a:latin typeface="+mn-lt"/>
            </a:endParaRPr>
          </a:p>
          <a:p>
            <a:pPr lvl="1">
              <a:buFont typeface="Wingdings" panose="05000000000000000000" pitchFamily="2" charset="2"/>
              <a:buChar char="v"/>
            </a:pPr>
            <a:endParaRPr lang="en-US" sz="1960">
              <a:latin typeface="+mn-lt"/>
            </a:endParaRPr>
          </a:p>
          <a:p>
            <a:pPr marL="0" indent="0">
              <a:buNone/>
            </a:pPr>
            <a:endParaRPr lang="en-US" sz="2400">
              <a:latin typeface="+mn-lt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D9576F8-9365-4E4B-A000-B1D0D7BCAA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5290" y="1973526"/>
            <a:ext cx="4821292" cy="4931516"/>
          </a:xfrm>
        </p:spPr>
        <p:txBody>
          <a:bodyPr>
            <a:normAutofit/>
          </a:bodyPr>
          <a:lstStyle/>
          <a:p>
            <a:pPr marL="0" indent="0">
              <a:spcBef>
                <a:spcPts val="1000"/>
              </a:spcBef>
              <a:buNone/>
            </a:pPr>
            <a:r>
              <a:rPr lang="en-US" sz="2400">
                <a:ea typeface="+mn-lt"/>
                <a:cs typeface="+mn-lt"/>
              </a:rPr>
              <a:t>Early Learning Parent Cabinet  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>
                <a:ea typeface="+mn-lt"/>
                <a:cs typeface="+mn-lt"/>
              </a:rPr>
              <a:t>Currently the working groups for the Cabinet have been structured with a Parent Ambassadors being a Chair for each: </a:t>
            </a:r>
          </a:p>
          <a:p>
            <a:pPr lvl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>
                <a:ea typeface="+mn-lt"/>
                <a:cs typeface="+mn-lt"/>
              </a:rPr>
              <a:t>Leadership Academy &amp; Training</a:t>
            </a:r>
          </a:p>
          <a:p>
            <a:pPr lvl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>
                <a:ea typeface="+mn-lt"/>
                <a:cs typeface="+mn-lt"/>
              </a:rPr>
              <a:t>Recruitment, Communications &amp; Marketing</a:t>
            </a:r>
          </a:p>
          <a:p>
            <a:pPr lvl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>
                <a:ea typeface="+mn-lt"/>
                <a:cs typeface="+mn-lt"/>
              </a:rPr>
              <a:t>Fatherhood Initiative </a:t>
            </a:r>
          </a:p>
          <a:p>
            <a:pPr lvl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>
                <a:ea typeface="+mn-lt"/>
                <a:cs typeface="+mn-lt"/>
              </a:rPr>
              <a:t>Events &amp; Incentives </a:t>
            </a:r>
          </a:p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9EC03-E679-8941-3803-4255333D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132C9-8C02-3149-7BEA-70A188F6D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AC259-95DB-39F8-3BA7-2E33BA196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2424FC2-29DE-87AD-ABE6-48F9E5239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Parent Cabinet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DFE5541F-7BB6-45AB-57DF-48C5CE6F2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015" y="4534800"/>
            <a:ext cx="3481869" cy="2451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3CE35D-33CB-4EAB-9975-0F62304F5EFF}"/>
              </a:ext>
            </a:extLst>
          </p:cNvPr>
          <p:cNvSpPr txBox="1"/>
          <p:nvPr/>
        </p:nvSpPr>
        <p:spPr>
          <a:xfrm>
            <a:off x="5353577" y="1960518"/>
            <a:ext cx="4552691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>
                <a:cs typeface="Arial"/>
              </a:rPr>
              <a:t>The Parent Cabinet Members are hosting a Family Fun Night in April 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>
                <a:cs typeface="Arial"/>
              </a:rPr>
              <a:t>The Fund of Greater Hartford has granted $5,000 to support parent leadership </a:t>
            </a:r>
          </a:p>
        </p:txBody>
      </p:sp>
    </p:spTree>
    <p:extLst>
      <p:ext uri="{BB962C8B-B14F-4D97-AF65-F5344CB8AC3E}">
        <p14:creationId xmlns:p14="http://schemas.microsoft.com/office/powerpoint/2010/main" val="2681752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17B025-9DA5-C111-F871-F8B39B97E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>
                <a:cs typeface="Calibri"/>
              </a:rPr>
              <a:t>Screening and Assessment Training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B9760-7359-A9AA-96E5-9B0825376E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800">
                <a:latin typeface="Calibri"/>
                <a:cs typeface="Calibri"/>
              </a:rPr>
              <a:t>On December 15, 2022, training around developmental screening and assessment was facilitated by Office of Early Childhood, United Way 211 Child Care Info Line, &amp; UCONN UCEDD </a:t>
            </a:r>
            <a:r>
              <a:rPr lang="en-US" sz="2400" i="1">
                <a:latin typeface="Calibri"/>
                <a:cs typeface="Calibri"/>
              </a:rPr>
              <a:t>(University Center for Excellence in Developmental Disabilities) </a:t>
            </a:r>
            <a:r>
              <a:rPr lang="en-US" sz="2800">
                <a:latin typeface="Calibri"/>
                <a:cs typeface="Calibri"/>
              </a:rPr>
              <a:t>for the Early Learning Network</a:t>
            </a:r>
            <a:endParaRPr lang="en-US" sz="7200">
              <a:cs typeface="Calibri" panose="020F0502020204030204"/>
            </a:endParaRPr>
          </a:p>
          <a:p>
            <a:pPr marL="0" indent="0">
              <a:buNone/>
            </a:pPr>
            <a:endParaRPr lang="en-US" sz="2600"/>
          </a:p>
          <a:p>
            <a:pPr marL="0" indent="0">
              <a:buNone/>
            </a:pPr>
            <a:endParaRPr lang="en-US" sz="2600">
              <a:cs typeface="Calibri" panose="020F0502020204030204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AD1105B-2A63-BB30-BA44-16D5FC989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>
                <a:cs typeface="Calibri"/>
              </a:rPr>
              <a:t>2022 Year End Review 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F6853BA-0937-CA46-D327-C7DD029858E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sz="3050">
                <a:latin typeface="Calibri"/>
                <a:cs typeface="Calibri Light"/>
              </a:rPr>
              <a:t>The Early Learning Network is comprised of 18 community-based organizations that provide care to approximately 1,500 children birth to five citywide.  </a:t>
            </a:r>
            <a:endParaRPr lang="en-US">
              <a:latin typeface="Calibri Light" panose="020F0302020204030204"/>
              <a:cs typeface="Calibri Light"/>
            </a:endParaRPr>
          </a:p>
          <a:p>
            <a:pPr marL="0" indent="0">
              <a:buNone/>
            </a:pPr>
            <a:r>
              <a:rPr lang="en-US" sz="3050">
                <a:latin typeface="Calibri"/>
                <a:cs typeface="Calibri Light"/>
              </a:rPr>
              <a:t>Below is the Network 2022 year in review slideshow:</a:t>
            </a:r>
            <a:endParaRPr lang="en-US" sz="3050">
              <a:cs typeface="Calibri Light"/>
            </a:endParaRPr>
          </a:p>
          <a:p>
            <a:pPr marL="0" indent="0">
              <a:buNone/>
            </a:pPr>
            <a:r>
              <a:rPr lang="en-US" sz="3050">
                <a:cs typeface="Calibri Light"/>
                <a:hlinkClick r:id="rId2"/>
              </a:rPr>
              <a:t>Early Learning Network Powerpoint</a:t>
            </a:r>
            <a:r>
              <a:rPr lang="en-US" sz="3050">
                <a:cs typeface="Calibri Light"/>
              </a:rPr>
              <a:t> </a:t>
            </a:r>
            <a:endParaRPr lang="en-US">
              <a:cs typeface="Calibri Light" panose="020F0302020204030204"/>
            </a:endParaRPr>
          </a:p>
          <a:p>
            <a:pPr marL="0" indent="0">
              <a:buNone/>
            </a:pPr>
            <a:br>
              <a:rPr lang="en-US" sz="3050"/>
            </a:br>
            <a:endParaRPr lang="en-US">
              <a:cs typeface="Calibri Light" panose="020F0302020204030204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8233A4C-026B-81A6-3FA5-A326E2CF5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329910"/>
            <a:ext cx="8675370" cy="1502305"/>
          </a:xfrm>
        </p:spPr>
        <p:txBody>
          <a:bodyPr/>
          <a:lstStyle/>
          <a:p>
            <a:r>
              <a:rPr lang="en-US" dirty="0">
                <a:latin typeface="+mn-lt"/>
              </a:rPr>
              <a:t>Early Learning Network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16CE1-578C-8FD6-1107-58799F80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9B953-5062-FE75-DBEA-6E3671231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2E34F-89B3-76B0-8D05-F92717535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21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B9760-7359-A9AA-96E5-9B0825376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5124" y="1078361"/>
            <a:ext cx="9075255" cy="5997203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indent="0">
              <a:buNone/>
            </a:pPr>
            <a:endParaRPr lang="en-US" sz="7200"/>
          </a:p>
          <a:p>
            <a:pPr marL="0" indent="0" fontAlgn="base">
              <a:buNone/>
            </a:pPr>
            <a:r>
              <a:rPr lang="en-US" sz="7200" b="1"/>
              <a:t>Enrollment Grant</a:t>
            </a:r>
            <a:r>
              <a:rPr lang="en-US" sz="7200"/>
              <a:t>​- Supplemental funding for Child Day Care and School Readiness Programs, DFCYR was notified of funding in December 2022.</a:t>
            </a:r>
            <a:endParaRPr lang="en-US" sz="7200">
              <a:ea typeface="Calibri"/>
              <a:cs typeface="Calibri"/>
            </a:endParaRPr>
          </a:p>
          <a:p>
            <a:pPr marL="0" indent="0" fontAlgn="base">
              <a:buNone/>
            </a:pPr>
            <a:r>
              <a:rPr lang="en-US" sz="7200"/>
              <a:t>Child Day Care and School Readiness programs are required to attest that &gt; 50% of children enrolled in School Readiness and Child Day Care funded spaces across all program sites live at or below 300% of the Federal Poverty Level (FPL).</a:t>
            </a:r>
            <a:endParaRPr lang="en-US" sz="720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School Readiness $1,113,440​</a:t>
            </a:r>
            <a:endParaRPr lang="en-US" sz="720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Child Day Care $89,880​</a:t>
            </a:r>
          </a:p>
          <a:p>
            <a:pPr marL="0" indent="0" fontAlgn="base">
              <a:buNone/>
            </a:pPr>
            <a:endParaRPr lang="en-US" sz="7200">
              <a:ea typeface="Calibri"/>
              <a:cs typeface="Calibri"/>
            </a:endParaRPr>
          </a:p>
          <a:p>
            <a:pPr marL="0" indent="0" fontAlgn="base">
              <a:buNone/>
            </a:pPr>
            <a:r>
              <a:rPr lang="en-US" sz="7200" b="1"/>
              <a:t>Supplemental Administrative Funds</a:t>
            </a:r>
            <a:r>
              <a:rPr lang="en-US" sz="7200"/>
              <a:t>​- notified of funds January 2023. Grant period FY23.</a:t>
            </a:r>
            <a:endParaRPr lang="en-US" sz="7200">
              <a:ea typeface="Calibri"/>
              <a:cs typeface="Calibri"/>
            </a:endParaRPr>
          </a:p>
          <a:p>
            <a:pPr marL="0" indent="0" fontAlgn="base">
              <a:buNone/>
            </a:pPr>
            <a:r>
              <a:rPr lang="en-US" sz="7200"/>
              <a:t>Support the role of the liaison in the coordination, program evaluation and administration of the School Readiness Grant. Enhance monitoring and support program quality improvement. ($155,600)​.</a:t>
            </a:r>
            <a:endParaRPr lang="en-US" sz="720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Data Project- Hartford children birth through age 5​</a:t>
            </a:r>
            <a:endParaRPr lang="en-US" sz="720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Learning and evaluation consultant to design a training and capacity building program to help these centers strengthen their plans, make them actionable, and understand what goes into strategic planning, professional development, and evaluation.​ (Drive Evaluation Studio)</a:t>
            </a:r>
            <a:endParaRPr lang="en-US" sz="720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Supplemental Support Guides for the Monitoring Rubric- Teacher, Monitor, Coach, and Administrator​. (Sue Vivian and ShawnMarie Dumond)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Facilitation for Mayor’s Cabinet of Young Children (Mission and Vision)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7200"/>
              <a:t>Training and Professional Development for Early Learning Network and DFCYR staff)</a:t>
            </a:r>
          </a:p>
          <a:p>
            <a:pPr marL="0" indent="0" fontAlgn="base">
              <a:buNone/>
            </a:pPr>
            <a:endParaRPr lang="en-US" sz="7200">
              <a:cs typeface="Calibri" panose="020F0502020204030204"/>
            </a:endParaRPr>
          </a:p>
          <a:p>
            <a:pPr marL="0" indent="0">
              <a:buNone/>
            </a:pPr>
            <a:endParaRPr lang="en-US" sz="2600"/>
          </a:p>
          <a:p>
            <a:pPr marL="0" indent="0">
              <a:buNone/>
            </a:pPr>
            <a:endParaRPr lang="en-US" sz="26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16CE1-578C-8FD6-1107-58799F80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9B953-5062-FE75-DBEA-6E3671231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2E34F-89B3-76B0-8D05-F92717535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8233A4C-026B-81A6-3FA5-A326E2CF5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124" y="85998"/>
            <a:ext cx="8675370" cy="1231999"/>
          </a:xfrm>
        </p:spPr>
        <p:txBody>
          <a:bodyPr/>
          <a:lstStyle/>
          <a:p>
            <a:r>
              <a:rPr lang="en-US">
                <a:latin typeface="+mn-lt"/>
              </a:rPr>
              <a:t>Early Learning Network</a:t>
            </a:r>
          </a:p>
        </p:txBody>
      </p:sp>
    </p:spTree>
    <p:extLst>
      <p:ext uri="{BB962C8B-B14F-4D97-AF65-F5344CB8AC3E}">
        <p14:creationId xmlns:p14="http://schemas.microsoft.com/office/powerpoint/2010/main" val="2417854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E023E2-3D98-4A9F-B9D6-54906DBA79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6320" y="2069042"/>
            <a:ext cx="4742879" cy="4931516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 algn="ctr" fontAlgn="base">
              <a:buNone/>
            </a:pPr>
            <a:r>
              <a:rPr lang="en-US" sz="3050" b="1" dirty="0"/>
              <a:t>Transition to Kindergarten</a:t>
            </a:r>
            <a:r>
              <a:rPr lang="en-US" sz="3050" dirty="0"/>
              <a:t>​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 dirty="0"/>
              <a:t>Focuses on the promotion of kindergarten registration in addition to supporting families with navigating through the process​.</a:t>
            </a:r>
            <a:endParaRPr lang="en-US" sz="3050" dirty="0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 dirty="0"/>
              <a:t>Annual Calendar to support year long process around kindergarten transition​.</a:t>
            </a:r>
            <a:endParaRPr lang="en-US" sz="3050" dirty="0">
              <a:ea typeface="Calibri" panose="020F0502020204030204"/>
              <a:cs typeface="Calibri" panose="020F0502020204030204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 dirty="0"/>
              <a:t>Roundtable discussions between kindergarten and preschool programs​.</a:t>
            </a:r>
            <a:endParaRPr lang="en-US" sz="3050" dirty="0">
              <a:ea typeface="Calibri"/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 dirty="0"/>
              <a:t>Review Kindergarten Inventory Screening to inform group on continuous community support​.</a:t>
            </a:r>
            <a:endParaRPr lang="en-US" sz="3050" dirty="0">
              <a:ea typeface="Calibri" panose="020F0502020204030204"/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70B06-0907-4DC1-8E12-E74A45878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7503" y="2069042"/>
            <a:ext cx="5080875" cy="49315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r>
              <a:rPr lang="en-US" sz="2400" b="1" dirty="0"/>
              <a:t>Mental and Behavioral Health</a:t>
            </a:r>
            <a:r>
              <a:rPr lang="en-US" sz="2400" dirty="0"/>
              <a:t>​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2400" dirty="0"/>
              <a:t>Focus on joint professional development between Hartford Public Schools and Community Based professionals for Fall 2023​.</a:t>
            </a:r>
            <a:endParaRPr lang="en-US" sz="2400" dirty="0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2400" dirty="0"/>
              <a:t>Followed up with creating a multi-year plan that focuses on meeting the needs of the early childhood community​.</a:t>
            </a:r>
            <a:endParaRPr lang="en-US" sz="2400" dirty="0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2400" dirty="0"/>
              <a:t>Community Leadership Team Pyramid Model (PBIS support at a community level)​.</a:t>
            </a:r>
            <a:endParaRPr lang="en-US" sz="240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8CFE0-D50B-47D1-BF59-2A1C3A5EF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B1570-48FA-4A65-A110-6437675FD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2E712-9DD9-40D5-8846-961206A1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830DF1C-44B8-45F4-BCD8-49B627C03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45" y="631529"/>
            <a:ext cx="8187309" cy="112489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Mayor’s Cabinet for Young Children ​</a:t>
            </a:r>
            <a:br>
              <a:rPr lang="en-US" sz="4400" dirty="0">
                <a:latin typeface="+mn-lt"/>
              </a:rPr>
            </a:br>
            <a:r>
              <a:rPr lang="en-US" sz="4400" dirty="0">
                <a:latin typeface="+mn-lt"/>
              </a:rPr>
              <a:t>Working Groups</a:t>
            </a:r>
          </a:p>
        </p:txBody>
      </p:sp>
    </p:spTree>
    <p:extLst>
      <p:ext uri="{BB962C8B-B14F-4D97-AF65-F5344CB8AC3E}">
        <p14:creationId xmlns:p14="http://schemas.microsoft.com/office/powerpoint/2010/main" val="768782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8A5D09-7122-43A8-ADA6-A1AF773D9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231" y="2138613"/>
            <a:ext cx="4274820" cy="49315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800" b="1" dirty="0"/>
              <a:t>Early Language and Literacy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Developing a framework to increase adult interactions which will enhance children's language and literacy skills.</a:t>
            </a:r>
            <a:endParaRPr lang="en-US" sz="2400" dirty="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Key areas include:</a:t>
            </a:r>
            <a:endParaRPr lang="en-US" sz="2400" dirty="0">
              <a:cs typeface="Calibri"/>
            </a:endParaRPr>
          </a:p>
          <a:p>
            <a:pPr lvl="1">
              <a:buFont typeface="Wingdings" panose="020B0604020202020204" pitchFamily="34" charset="0"/>
              <a:buChar char="§"/>
            </a:pPr>
            <a:r>
              <a:rPr lang="en-US" sz="2400" dirty="0"/>
              <a:t>Language acquisition </a:t>
            </a:r>
            <a:endParaRPr lang="en-US" sz="24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Appreciate books</a:t>
            </a:r>
            <a:endParaRPr lang="en-US" sz="24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Drawing and beginning to write </a:t>
            </a:r>
            <a:endParaRPr lang="en-US" sz="2400" dirty="0">
              <a:cs typeface="Calibri"/>
            </a:endParaRPr>
          </a:p>
          <a:p>
            <a:pPr marL="502920" lvl="1" indent="0">
              <a:buNone/>
            </a:pPr>
            <a:endParaRPr lang="en-US" dirty="0"/>
          </a:p>
          <a:p>
            <a:pPr marL="502920" lvl="1" indent="0">
              <a:buNone/>
            </a:pPr>
            <a:endParaRPr lang="en-US" dirty="0"/>
          </a:p>
          <a:p>
            <a:pPr marL="502920" lvl="1" indent="0">
              <a:buNone/>
            </a:pPr>
            <a:endParaRPr lang="en-US" dirty="0"/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589CB-CB91-445E-BF46-AFFE88F1F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2605" y="1945588"/>
            <a:ext cx="4337685" cy="49315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Infant and Toddler Development 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Current focus is on creating a Hartford Diaper Bank and formula distributions to support all young children and families in Hartford.</a:t>
            </a:r>
            <a:endParaRPr lang="en-US" sz="2400" dirty="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cs typeface="Calibri"/>
              </a:rPr>
              <a:t>Developing a partnership around the baby bundle initiative with Bridgeport and CTDATA.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cs typeface="Calibri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400" dirty="0">
              <a:cs typeface="Calibri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C3286-4C4A-44A1-8C15-A5DDE814D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41DE0-1397-4A44-8EAC-45F72C27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5E313-258C-4026-BA9E-37705B75F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EF9A066-ACAE-4488-B1A5-5329458BF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+mn-lt"/>
              </a:rPr>
              <a:t>Mayor’s Cabinet for Young Children</a:t>
            </a:r>
            <a:br>
              <a:rPr lang="en-US" sz="4000">
                <a:latin typeface="+mn-lt"/>
              </a:rPr>
            </a:br>
            <a:r>
              <a:rPr lang="en-US" sz="4000">
                <a:latin typeface="+mn-lt"/>
              </a:rPr>
              <a:t>Working Groups </a:t>
            </a:r>
          </a:p>
        </p:txBody>
      </p:sp>
    </p:spTree>
    <p:extLst>
      <p:ext uri="{BB962C8B-B14F-4D97-AF65-F5344CB8AC3E}">
        <p14:creationId xmlns:p14="http://schemas.microsoft.com/office/powerpoint/2010/main" val="3865553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FE8DDD-5345-4D77-A7DA-145E5EDDA8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2669" y="2069042"/>
            <a:ext cx="4703666" cy="49315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Healthy Children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50" dirty="0"/>
              <a:t>The objective is to advocate for family solutions and creating healthy habits for children and families</a:t>
            </a:r>
            <a:endParaRPr lang="en-US" dirty="0"/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5D0C1-C79F-45B8-B59A-6C9DED78F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820624" cy="49315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Community Outreach and Engagement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50" dirty="0"/>
              <a:t>Currently the focus is creating a parent resource guide to support early learning within the City of Hartford  </a:t>
            </a:r>
            <a:endParaRPr lang="en-US" sz="3050" dirty="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3050" dirty="0"/>
              <a:t>Connecting families with events and activities city wide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D9D95-DD34-42B7-8C6F-5635D533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0FBD4-9A9C-42B7-B735-8BE8B91EF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6308A-B5AB-41CF-9641-82179B3BC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7B0614F-F8B8-4C2A-AC59-4C04B667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+mn-lt"/>
              </a:rPr>
              <a:t>Mayor’s Cabinet for Young Children</a:t>
            </a:r>
            <a:br>
              <a:rPr lang="en-US" sz="4000">
                <a:latin typeface="+mn-lt"/>
              </a:rPr>
            </a:br>
            <a:r>
              <a:rPr lang="en-US" sz="4000">
                <a:latin typeface="+mn-lt"/>
              </a:rPr>
              <a:t>Working Groups </a:t>
            </a:r>
          </a:p>
        </p:txBody>
      </p:sp>
      <p:pic>
        <p:nvPicPr>
          <p:cNvPr id="8" name="Picture 8" descr="healthyeating.jpg">
            <a:extLst>
              <a:ext uri="{FF2B5EF4-FFF2-40B4-BE49-F238E27FC236}">
                <a16:creationId xmlns:a16="http://schemas.microsoft.com/office/drawing/2014/main" id="{A43376C9-11A2-CC9E-F185-5324AA9A8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03" y="4710224"/>
            <a:ext cx="3847940" cy="22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33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2C3DF1-52FA-9559-D2DD-3738D9230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1927" y="2027168"/>
            <a:ext cx="4255174" cy="4383375"/>
          </a:xfrm>
        </p:spPr>
        <p:txBody>
          <a:bodyPr/>
          <a:lstStyle/>
          <a:p>
            <a:pPr marL="0" indent="0">
              <a:buNone/>
            </a:pPr>
            <a:r>
              <a:rPr lang="en-US" b="1" u="sng"/>
              <a:t>Mission</a:t>
            </a:r>
          </a:p>
          <a:p>
            <a:pPr marL="0" indent="0">
              <a:buNone/>
            </a:pPr>
            <a:r>
              <a:rPr lang="en-US" i="1"/>
              <a:t>Mission statement defines the organization's business, its objectives, and how it will reach these objectives. </a:t>
            </a:r>
          </a:p>
          <a:p>
            <a:pPr marL="0" indent="0">
              <a:buNone/>
            </a:pPr>
            <a:endParaRPr lang="en-US" i="1"/>
          </a:p>
          <a:p>
            <a:pPr marL="0" indent="0">
              <a:buNone/>
            </a:pPr>
            <a:r>
              <a:rPr lang="en-US" b="1"/>
              <a:t>What do we want our mission to be?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F17640A-CBF7-4690-B56F-9C10CDFF42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88216" y="1282933"/>
            <a:ext cx="8119567" cy="596317"/>
          </a:xfrm>
        </p:spPr>
        <p:txBody>
          <a:bodyPr>
            <a:normAutofit/>
          </a:bodyPr>
          <a:lstStyle/>
          <a:p>
            <a:r>
              <a:rPr lang="en-US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93DAA-C1A8-0723-8B11-0FCC146004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6" y="2156723"/>
            <a:ext cx="4276130" cy="40541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200" b="1" u="sng"/>
              <a:t>Vision</a:t>
            </a:r>
          </a:p>
          <a:p>
            <a:pPr marL="0" indent="0">
              <a:buNone/>
            </a:pPr>
            <a:r>
              <a:rPr lang="en-US" sz="3200"/>
              <a:t>A City that nurtures every child and creates an environment where young children are healthy, safe, and find early success in school, and life. </a:t>
            </a:r>
            <a:r>
              <a:rPr lang="en-US" sz="3200" i="1"/>
              <a:t>(Hartford Blueprint for Young Children, 2005)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D169169-64D1-B492-1A2C-F1E20BA84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>
                <a:latin typeface="+mn-lt"/>
              </a:rPr>
              <a:t>Mayor’s Cabinet for Young Children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A95C8-E617-3574-B40E-932EB0207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43E4-04A5-96B1-F992-A5C1003AE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3A83F-C810-85F2-4321-96F50428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1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B0614F-F8B8-4C2A-AC59-4C04B6673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368301"/>
            <a:ext cx="8675370" cy="1148316"/>
          </a:xfrm>
        </p:spPr>
        <p:txBody>
          <a:bodyPr/>
          <a:lstStyle/>
          <a:p>
            <a:r>
              <a:rPr lang="en-US" sz="4000">
                <a:latin typeface="+mn-lt"/>
                <a:cs typeface="Times New Roman"/>
              </a:rPr>
              <a:t>Early Childhood Bills</a:t>
            </a:r>
            <a:endParaRPr lang="en-US" sz="4000">
              <a:latin typeface="+mn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D9D95-DD34-42B7-8C6F-5635D533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0FBD4-9A9C-42B7-B735-8BE8B91EF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6308A-B5AB-41CF-9641-82179B3BC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A1B83E-F0E5-4A35-467F-0641F72D3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160111"/>
              </p:ext>
            </p:extLst>
          </p:nvPr>
        </p:nvGraphicFramePr>
        <p:xfrm>
          <a:off x="978196" y="1972839"/>
          <a:ext cx="8506045" cy="2918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8665">
                  <a:extLst>
                    <a:ext uri="{9D8B030D-6E8A-4147-A177-3AD203B41FA5}">
                      <a16:colId xmlns:a16="http://schemas.microsoft.com/office/drawing/2014/main" val="1590531580"/>
                    </a:ext>
                  </a:extLst>
                </a:gridCol>
                <a:gridCol w="6687380">
                  <a:extLst>
                    <a:ext uri="{9D8B030D-6E8A-4147-A177-3AD203B41FA5}">
                      <a16:colId xmlns:a16="http://schemas.microsoft.com/office/drawing/2014/main" val="4089722468"/>
                    </a:ext>
                  </a:extLst>
                </a:gridCol>
              </a:tblGrid>
              <a:tr h="729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effectLst/>
                          <a:hlinkClick r:id="rId2"/>
                        </a:rPr>
                        <a:t>HB-5540</a:t>
                      </a:r>
                      <a:endParaRPr lang="en-US" sz="2400" dirty="0">
                        <a:effectLst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AN ACT CONCERNING ACCESS TO AFFORDABLE EARLY CHILDHOOD EDUCATION.</a:t>
                      </a: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828395"/>
                  </a:ext>
                </a:extLst>
              </a:tr>
              <a:tr h="729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effectLst/>
                          <a:hlinkClick r:id="rId3"/>
                        </a:rPr>
                        <a:t>SB-255</a:t>
                      </a:r>
                      <a:endParaRPr lang="en-US" sz="2400" dirty="0">
                        <a:effectLst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 ACT APPROPRIATING FUNDS FOR SCHOOL READINESS AND CHILD DEVELOPMENT PROGRAMS.</a:t>
                      </a: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882354"/>
                  </a:ext>
                </a:extLst>
              </a:tr>
              <a:tr h="729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effectLst/>
                          <a:hlinkClick r:id="rId4"/>
                        </a:rPr>
                        <a:t>SB-893</a:t>
                      </a:r>
                      <a:endParaRPr lang="en-US" sz="2400" dirty="0">
                        <a:effectLst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 ACT CONCERNING HIGH-QUALITY AFFORDABLE CHILD CARE AND WORKFORCE DEVELOPMENT.</a:t>
                      </a: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914014"/>
                  </a:ext>
                </a:extLst>
              </a:tr>
              <a:tr h="729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effectLst/>
                          <a:hlinkClick r:id="rId5"/>
                        </a:rPr>
                        <a:t>HB-6017</a:t>
                      </a:r>
                      <a:endParaRPr lang="en-US" sz="2400" dirty="0">
                        <a:effectLst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 ACT CONCERNING EXPANDED ELIGIBILITY FOR THE CARE 4 KIDS PROGRAM.</a:t>
                      </a:r>
                    </a:p>
                  </a:txBody>
                  <a:tcPr marL="68580" marR="68580" marT="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756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597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11906" y="5251352"/>
            <a:ext cx="9437004" cy="20901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34010" y="5390856"/>
            <a:ext cx="9190379" cy="1054507"/>
          </a:xfrm>
        </p:spPr>
        <p:txBody>
          <a:bodyPr>
            <a:normAutofit/>
          </a:bodyPr>
          <a:lstStyle/>
          <a:p>
            <a:r>
              <a:rPr lang="en-US" sz="5200" spc="-15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</a:p>
        </p:txBody>
      </p:sp>
      <p:pic>
        <p:nvPicPr>
          <p:cNvPr id="5" name="Picture 4" descr="A picture containing person, doll, toy, dessert&#10;&#10;Description automatically generated">
            <a:extLst>
              <a:ext uri="{FF2B5EF4-FFF2-40B4-BE49-F238E27FC236}">
                <a16:creationId xmlns:a16="http://schemas.microsoft.com/office/drawing/2014/main" id="{08068CB9-D097-1EB9-202A-BC2511FAC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612722" y="348761"/>
            <a:ext cx="6787499" cy="453065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23085" y="6503849"/>
            <a:ext cx="641223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091" y="-1"/>
            <a:ext cx="1090309" cy="109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49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6A2C91"/>
                </a:solidFill>
                <a:latin typeface="+mn-lt"/>
              </a:rPr>
              <a:t>Today’s 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US" sz="4000" b="1" dirty="0">
                <a:latin typeface="+mn-lt"/>
                <a:cs typeface="Times New Roman"/>
              </a:rPr>
              <a:t>Presentation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560" dirty="0">
                <a:latin typeface="+mn-lt"/>
                <a:cs typeface="Times New Roman"/>
              </a:rPr>
              <a:t>School Readiness Rubric Evaluation Presentation </a:t>
            </a:r>
            <a:endParaRPr lang="en-US" sz="4000" b="1" dirty="0">
              <a:latin typeface="+mn-lt"/>
              <a:cs typeface="Times New Roman"/>
            </a:endParaRPr>
          </a:p>
          <a:p>
            <a:pPr marL="0" indent="0">
              <a:buNone/>
            </a:pPr>
            <a:r>
              <a:rPr lang="en-US" sz="4000" b="1" dirty="0">
                <a:latin typeface="+mn-lt"/>
                <a:cs typeface="Times New Roman"/>
              </a:rPr>
              <a:t>Business Agenda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Recommendation: To expend School Readiness Supplemental Administrative Funds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Recommendation: Reallocate funds from Metzner Early Learning Center to Boys &amp; Girls Club</a:t>
            </a:r>
            <a:endParaRPr lang="en-US" sz="4000" b="1" dirty="0">
              <a:latin typeface="+mn-lt"/>
              <a:cs typeface="Times New Roman"/>
            </a:endParaRPr>
          </a:p>
          <a:p>
            <a:pPr marL="0" indent="0">
              <a:buNone/>
            </a:pPr>
            <a:r>
              <a:rPr lang="en-US" sz="4000" b="1" dirty="0">
                <a:latin typeface="+mn-lt"/>
                <a:cs typeface="Times New Roman"/>
              </a:rPr>
              <a:t>Administrative Updates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Co-Chair Report</a:t>
            </a:r>
          </a:p>
          <a:p>
            <a:pPr marL="0" indent="0">
              <a:buNone/>
            </a:pPr>
            <a:r>
              <a:rPr lang="en-US" sz="4000" b="1" dirty="0">
                <a:latin typeface="+mn-lt"/>
                <a:cs typeface="Times New Roman"/>
              </a:rPr>
              <a:t>Agenda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DFCYR Early Learning Division Presentation</a:t>
            </a:r>
            <a:endParaRPr lang="en-US" sz="3200" b="1" dirty="0">
              <a:latin typeface="+mn-lt"/>
              <a:cs typeface="Times New Roman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Mayor's Cabinet for Young Children Working Groups 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Mayor’s Cabinet Mission/Vision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  <a:cs typeface="Times New Roman"/>
              </a:rPr>
              <a:t>Early Childhood Bills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10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E0642D-BCE4-ED94-6FF9-DACC980442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2125" y="1655234"/>
            <a:ext cx="9385492" cy="522403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fontAlgn="base">
              <a:buFont typeface="Wingdings" panose="05000000000000000000" pitchFamily="2" charset="2"/>
              <a:buChar char="§"/>
            </a:pPr>
            <a:r>
              <a:rPr lang="en-US" sz="3000"/>
              <a:t>Reallocate 10 School Readiness slots from Metzner Early Learning Center to Boys and Girls Club Early Learning Center</a:t>
            </a:r>
          </a:p>
          <a:p>
            <a:pPr marL="0" indent="0" fontAlgn="base">
              <a:buNone/>
            </a:pPr>
            <a:endParaRPr lang="en-US" sz="3000"/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00"/>
              <a:t>School Readiness Supplemental Administration Funds ​</a:t>
            </a:r>
            <a:endParaRPr lang="en-US" sz="2400"/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2000"/>
              <a:t>Data Project- Hartford children birth through age 5​</a:t>
            </a:r>
            <a:endParaRPr lang="en-US" sz="2000">
              <a:cs typeface="Calibri"/>
            </a:endParaRP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2000"/>
              <a:t>Learning and evaluation consultant to design a training and capacity building program to help these centers strengthen their plans, make them actionable, and understand what goes into strategic planning, professional development, and evaluation (Drive Evaluation Studio)</a:t>
            </a:r>
            <a:endParaRPr lang="en-US" sz="2000">
              <a:cs typeface="Calibri"/>
            </a:endParaRP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2000"/>
              <a:t>Supplemental Support Guides for the Monitoring Rubric- Teacher, Monitor, Coach, Administrator (Sue Vivian and ShawnMarie Dumond)</a:t>
            </a:r>
            <a:endParaRPr lang="en-US" sz="2000">
              <a:cs typeface="Calibri" panose="020F050202020403020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>
                <a:cs typeface="Calibri" panose="020F0502020204030204"/>
              </a:rPr>
              <a:t>Training and coaching for DFCYR and Early Learning Network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>
                <a:cs typeface="Calibri" panose="020F0502020204030204"/>
              </a:rPr>
              <a:t>Facilitation for Mayor’s Cabinet (Mission and Vision)</a:t>
            </a:r>
          </a:p>
          <a:p>
            <a:pPr lvl="1" fontAlgn="base">
              <a:buFont typeface="Wingdings" panose="05000000000000000000" pitchFamily="2" charset="2"/>
              <a:buChar char="v"/>
            </a:pPr>
            <a:endParaRPr lang="en-US" sz="3000">
              <a:cs typeface="Calibri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900" b="1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54B79-41A2-1B68-113E-C0096BE5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FCCCD-29E5-4F4D-0B6D-C40D4D6F7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20FAB-4C25-59F7-3270-266E2D5DC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7DC1C83-A2DE-2550-6D74-4F85F223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254944"/>
            <a:ext cx="8675370" cy="1189177"/>
          </a:xfrm>
        </p:spPr>
        <p:txBody>
          <a:bodyPr/>
          <a:lstStyle/>
          <a:p>
            <a:r>
              <a:rPr lang="en-US">
                <a:latin typeface="+mn-lt"/>
                <a:cs typeface="Times New Roman"/>
              </a:rPr>
              <a:t>School Readiness Approvals</a:t>
            </a: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696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6834" y="4253228"/>
            <a:ext cx="3616365" cy="27797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/>
            <a:r>
              <a:rPr lang="en-US" sz="4800">
                <a:solidFill>
                  <a:schemeClr val="tx1"/>
                </a:solidFill>
                <a:latin typeface="+mn-lt"/>
                <a:cs typeface="+mj-cs"/>
              </a:rPr>
              <a:t>Administrative Updates</a:t>
            </a:r>
          </a:p>
        </p:txBody>
      </p:sp>
      <p:pic>
        <p:nvPicPr>
          <p:cNvPr id="4" name="Picture 3" descr="A group of children sitting on the floor&#10;&#10;Description automatically generated with medium confidence">
            <a:extLst>
              <a:ext uri="{FF2B5EF4-FFF2-40B4-BE49-F238E27FC236}">
                <a16:creationId xmlns:a16="http://schemas.microsoft.com/office/drawing/2014/main" id="{B7002E36-C08B-928A-55A0-EC369E054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15537"/>
          <a:stretch/>
        </p:blipFill>
        <p:spPr>
          <a:xfrm>
            <a:off x="20" y="-123046"/>
            <a:ext cx="10058380" cy="4205351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389120" y="4253230"/>
            <a:ext cx="5271130" cy="277971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800100" lvl="1" indent="-571500" defTabSz="914400">
              <a:spcBef>
                <a:spcPts val="1100"/>
              </a:spcBef>
              <a:buFont typeface="Wingdings" panose="05000000000000000000" pitchFamily="2" charset="2"/>
              <a:buChar char="§"/>
            </a:pPr>
            <a:r>
              <a:rPr lang="en-US" sz="3600"/>
              <a:t>Superintendent </a:t>
            </a:r>
            <a:br>
              <a:rPr lang="en-US" sz="3600"/>
            </a:br>
            <a:r>
              <a:rPr lang="en-US" sz="3600"/>
              <a:t>Torres-Rodriguez</a:t>
            </a:r>
          </a:p>
          <a:p>
            <a:pPr marL="800100" lvl="1" indent="-571500" defTabSz="914400">
              <a:spcBef>
                <a:spcPts val="1100"/>
              </a:spcBef>
              <a:buFont typeface="Wingdings" panose="05000000000000000000" pitchFamily="2" charset="2"/>
              <a:buChar char="§"/>
            </a:pPr>
            <a:r>
              <a:rPr lang="en-US" sz="3600"/>
              <a:t>Mayor Bronin</a:t>
            </a:r>
          </a:p>
        </p:txBody>
      </p:sp>
      <p:sp>
        <p:nvSpPr>
          <p:cNvPr id="14" name="Date Placeholder 5"/>
          <p:cNvSpPr>
            <a:spLocks noGrp="1"/>
          </p:cNvSpPr>
          <p:nvPr>
            <p:ph type="dt" sz="half" idx="10"/>
          </p:nvPr>
        </p:nvSpPr>
        <p:spPr>
          <a:xfrm>
            <a:off x="396834" y="7225048"/>
            <a:ext cx="2263140" cy="413808"/>
          </a:xfr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defTabSz="914400">
              <a:spcAft>
                <a:spcPts val="600"/>
              </a:spcAft>
              <a:defRPr/>
            </a:pPr>
            <a:endParaRPr lang="en-US" sz="5600"/>
          </a:p>
          <a:p>
            <a:pPr defTabSz="914400">
              <a:spcAft>
                <a:spcPts val="600"/>
              </a:spcAft>
              <a:defRPr/>
            </a:pPr>
            <a:endParaRPr lang="en-US" sz="6000"/>
          </a:p>
          <a:p>
            <a:pPr defTabSz="914400">
              <a:spcAft>
                <a:spcPts val="600"/>
              </a:spcAft>
              <a:defRPr/>
            </a:pPr>
            <a:r>
              <a:rPr lang="en-US" sz="5200"/>
              <a:t>January  30</a:t>
            </a:r>
            <a:r>
              <a:rPr lang="en-US" sz="5200" baseline="30000"/>
              <a:t>th</a:t>
            </a:r>
            <a:r>
              <a:rPr lang="en-US" sz="5200"/>
              <a:t>, 2023</a:t>
            </a:r>
          </a:p>
          <a:p>
            <a:pPr defTabSz="914400">
              <a:spcAft>
                <a:spcPts val="600"/>
              </a:spcAft>
              <a:defRPr/>
            </a:pPr>
            <a:endParaRPr lang="en-US" sz="5200"/>
          </a:p>
          <a:p>
            <a:pPr defTabSz="914400">
              <a:spcAft>
                <a:spcPts val="600"/>
              </a:spcAft>
              <a:defRPr/>
            </a:pPr>
            <a:endParaRPr lang="en-US" sz="1200">
              <a:latin typeface="Calibri" panose="020F0502020204030204"/>
              <a:cs typeface="+mn-cs"/>
            </a:endParaRP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31845" y="7203863"/>
            <a:ext cx="3394710" cy="4138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 sz="1300" kern="1200">
                <a:latin typeface="Calibri" panose="020F0502020204030204"/>
                <a:ea typeface="+mn-ea"/>
                <a:cs typeface="+mn-cs"/>
              </a:rPr>
              <a:t>Mayor's Cabinet for Young Children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3295" y="7203863"/>
            <a:ext cx="2263140" cy="4138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F7A11348-64FE-D14C-AFD5-3A79800C696B}" type="slidenum">
              <a:rPr lang="en-US" sz="1200">
                <a:latin typeface="Calibri" panose="020F0502020204030204"/>
                <a:cs typeface="+mn-cs"/>
              </a:rPr>
              <a:pPr defTabSz="914400">
                <a:spcAft>
                  <a:spcPts val="600"/>
                </a:spcAft>
                <a:defRPr/>
              </a:pPr>
              <a:t>4</a:t>
            </a:fld>
            <a:endParaRPr lang="en-US" sz="1200"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740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D506A85-41F3-4C7F-89A5-6A9A8CECFB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5154" y="2014544"/>
            <a:ext cx="7963786" cy="3743145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9600" dirty="0"/>
              <a:t>Students received various support services from DFCYR and Early Childhood Partners such as; 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Office of Early Childhood Licensing Training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CT Early Learning and Development Standards Training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Mandated Reporter Training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Completion of background check and fingerprinting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10 hours of student teaching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9600" dirty="0"/>
              <a:t>Individual mentoring and coaching (wrap-around services)</a:t>
            </a:r>
            <a:endParaRPr lang="en-US" sz="9600" dirty="0">
              <a:cs typeface="Calibri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8000" dirty="0">
              <a:cs typeface="Calibri" panose="020F0502020204030204"/>
            </a:endParaRPr>
          </a:p>
          <a:p>
            <a:pPr marL="502920" lvl="1" indent="0">
              <a:buNone/>
            </a:pPr>
            <a:endParaRPr lang="en-US" sz="8000" dirty="0">
              <a:cs typeface="Calibri" panose="020F0502020204030204"/>
            </a:endParaRPr>
          </a:p>
          <a:p>
            <a:pPr marL="502920" lvl="1" indent="0">
              <a:buNone/>
            </a:pPr>
            <a:endParaRPr lang="en-US" sz="8000" dirty="0">
              <a:cs typeface="Calibri" panose="020F0502020204030204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br>
              <a:rPr lang="en-US" sz="3050" dirty="0"/>
            </a:b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08E79-E934-453C-9489-90C4C8B0A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B1EA2-02FF-458B-B2AF-28DFE1815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5C32-8742-48F7-A8CF-622997F3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1A34F99-ADC4-45A4-8A26-77D67A3F8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284518"/>
            <a:ext cx="8610140" cy="1503593"/>
          </a:xfrm>
        </p:spPr>
        <p:txBody>
          <a:bodyPr/>
          <a:lstStyle/>
          <a:p>
            <a:r>
              <a:rPr lang="en-US" sz="4000">
                <a:latin typeface="+mn-lt"/>
                <a:cs typeface="Times New Roman"/>
              </a:rPr>
              <a:t>Launch into Career</a:t>
            </a:r>
            <a:br>
              <a:rPr lang="en-US" sz="4000">
                <a:latin typeface="+mn-lt"/>
              </a:rPr>
            </a:br>
            <a:r>
              <a:rPr lang="en-US" sz="4000">
                <a:latin typeface="+mn-lt"/>
                <a:cs typeface="Times New Roman"/>
              </a:rPr>
              <a:t>Early Childhood Education-Pilot Program</a:t>
            </a:r>
            <a:endParaRPr lang="en-US" sz="4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1909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AF27B0-713C-A4BC-C3DC-264937322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3426" y="1213343"/>
            <a:ext cx="4255174" cy="933767"/>
          </a:xfrm>
        </p:spPr>
        <p:txBody>
          <a:bodyPr/>
          <a:lstStyle/>
          <a:p>
            <a:r>
              <a:rPr lang="en-US"/>
              <a:t>Academic Update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D506A85-41F3-4C7F-89A5-6A9A8CECFBF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>
              <a:cs typeface="Calibri" panose="020F050202020403020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>
              <a:cs typeface="Calibri" panose="020F0502020204030204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2000">
              <a:cs typeface="Calibri" panose="020F0502020204030204"/>
            </a:endParaRPr>
          </a:p>
          <a:p>
            <a:pPr marL="502920" lvl="1" indent="0">
              <a:buNone/>
            </a:pPr>
            <a:endParaRPr lang="en-US" sz="2000">
              <a:cs typeface="Calibri" panose="020F0502020204030204"/>
            </a:endParaRPr>
          </a:p>
          <a:p>
            <a:pPr marL="502920" lvl="1" indent="0">
              <a:buNone/>
            </a:pPr>
            <a:endParaRPr lang="en-US" sz="2000">
              <a:cs typeface="Calibri" panose="020F0502020204030204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000">
              <a:cs typeface="Calibri" panose="020F0502020204030204"/>
            </a:endParaRPr>
          </a:p>
          <a:p>
            <a:pPr marL="0" indent="0">
              <a:buNone/>
            </a:pPr>
            <a:br>
              <a:rPr lang="en-US" sz="3050"/>
            </a:br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259853A-9003-0C2C-3B2B-E54CFD09A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19802" y="1461006"/>
            <a:ext cx="4276130" cy="933767"/>
          </a:xfrm>
        </p:spPr>
        <p:txBody>
          <a:bodyPr/>
          <a:lstStyle/>
          <a:p>
            <a:r>
              <a:rPr lang="en-US"/>
              <a:t>Workforce Development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80DA8-B799-47FC-A214-9D69E260369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400" dirty="0">
              <a:ea typeface="+mn-lt"/>
              <a:cs typeface="+mn-lt"/>
            </a:endParaRPr>
          </a:p>
          <a:p>
            <a:pPr marL="0" indent="0">
              <a:buNone/>
            </a:pPr>
            <a:br>
              <a:rPr lang="en-US" dirty="0">
                <a:ea typeface="+mn-lt"/>
                <a:cs typeface="+mn-lt"/>
              </a:rPr>
            </a:br>
            <a:endParaRPr lang="en-US" dirty="0">
              <a:ea typeface="+mn-lt"/>
              <a:cs typeface="+mn-lt"/>
            </a:endParaRPr>
          </a:p>
          <a:p>
            <a:pPr marL="285750" indent="-285750">
              <a:buFont typeface="Wingdings"/>
              <a:buChar char="v"/>
            </a:pPr>
            <a:endParaRPr lang="en-US" dirty="0">
              <a:ea typeface="+mn-lt"/>
              <a:cs typeface="+mn-lt"/>
            </a:endParaRPr>
          </a:p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1A34F99-ADC4-45A4-8A26-77D67A3F8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+mn-lt"/>
                <a:cs typeface="Times New Roman"/>
              </a:rPr>
              <a:t>Launch into Career</a:t>
            </a:r>
            <a:br>
              <a:rPr lang="en-US" sz="4000">
                <a:latin typeface="+mn-lt"/>
              </a:rPr>
            </a:br>
            <a:r>
              <a:rPr lang="en-US" sz="4000">
                <a:latin typeface="+mn-lt"/>
                <a:cs typeface="Times New Roman"/>
              </a:rPr>
              <a:t>Early Childhood Education-Pilot Program</a:t>
            </a:r>
            <a:endParaRPr lang="en-US" sz="4000">
              <a:latin typeface="+mn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08E79-E934-453C-9489-90C4C8B0A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B1EA2-02FF-458B-B2AF-28DFE1815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5C32-8742-48F7-A8CF-622997F3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752286-737F-4554-B016-DE4E056BB2C7}"/>
              </a:ext>
            </a:extLst>
          </p:cNvPr>
          <p:cNvSpPr/>
          <p:nvPr/>
        </p:nvSpPr>
        <p:spPr>
          <a:xfrm>
            <a:off x="5072347" y="2295700"/>
            <a:ext cx="4833945" cy="29238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Wingdings,Sans-Serif" panose="05000000000000000000" pitchFamily="2" charset="2"/>
              <a:buChar char="§"/>
            </a:pPr>
            <a:endParaRPr lang="en-US" sz="2000" dirty="0"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cs typeface="Calibri"/>
              </a:rPr>
              <a:t>DFCYR is currently curating and connecting interested and qualified students with job openings throughout Hartford’s Early Learning Network.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cs typeface="Calibri"/>
              </a:rPr>
              <a:t>Current Employment Opportunities </a:t>
            </a:r>
            <a:endParaRPr lang="en-US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600" dirty="0">
                <a:cs typeface="Calibri"/>
              </a:rPr>
              <a:t>32 Full- Time Teacher Assistant Positions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cs typeface="Calibri"/>
              </a:rPr>
              <a:t>Next steps are placing 7 of the students who have confirmed interest 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cs typeface="Calibri"/>
              </a:rPr>
              <a:t>DFCYR is conducting a post survey to ensure youth voice is heard.</a:t>
            </a:r>
            <a:endParaRPr lang="en-US" sz="1600"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5C6DB6-11EF-4C5C-4B76-374C0E4E32FF}"/>
              </a:ext>
            </a:extLst>
          </p:cNvPr>
          <p:cNvSpPr txBox="1"/>
          <p:nvPr/>
        </p:nvSpPr>
        <p:spPr>
          <a:xfrm>
            <a:off x="807773" y="2118473"/>
            <a:ext cx="4094387" cy="43088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,Sans-Serif"/>
              <a:buChar char="§"/>
            </a:pPr>
            <a:r>
              <a:rPr lang="en-US" sz="1600">
                <a:cs typeface="Calibri"/>
              </a:rPr>
              <a:t>ECE Program: 12 college-credit program students that needed an extension were granted the opportunity for additional courses to ensure successful completion.</a:t>
            </a:r>
          </a:p>
          <a:p>
            <a:endParaRPr lang="en-US" sz="1600"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>
                <a:cs typeface="Calibri"/>
              </a:rPr>
              <a:t>DFCYR in collaboration with Capital Community College is refining practices and beginning the planning process for Cohort 2.</a:t>
            </a:r>
          </a:p>
          <a:p>
            <a:endParaRPr lang="en-US" sz="1600"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>
                <a:cs typeface="Calibri"/>
              </a:rPr>
              <a:t>6 Confirmed interest in retaking PSY 204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>
                <a:cs typeface="Calibri"/>
              </a:rPr>
              <a:t>3 Confirmed by CCC as enrolled for PSY 204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>
                <a:cs typeface="Calibri"/>
              </a:rPr>
              <a:t>2 Pending enrollment by CCC in PSY 204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>
                <a:cs typeface="Calibri"/>
              </a:rPr>
              <a:t>1 Pending student confirmation to be enrolled in PSY 204</a:t>
            </a:r>
          </a:p>
          <a:p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8971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340C45-C1F2-E59A-4CE5-E7B3A234EC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62880" y="3847632"/>
            <a:ext cx="3864926" cy="21575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3050">
              <a:cs typeface="Calibri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13155-23E7-8A38-DBC2-8FD87A9A1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8389" y="1763487"/>
            <a:ext cx="5527465" cy="4013000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algn="ctr">
              <a:spcBef>
                <a:spcPts val="1000"/>
              </a:spcBef>
              <a:buNone/>
            </a:pPr>
            <a:endParaRPr lang="en-US"/>
          </a:p>
          <a:p>
            <a:pPr marL="0" indent="0">
              <a:spcBef>
                <a:spcPts val="1000"/>
              </a:spcBef>
              <a:buNone/>
            </a:pPr>
            <a:r>
              <a:rPr lang="en-US" sz="3050" b="1"/>
              <a:t>LENA GROW</a:t>
            </a:r>
            <a:endParaRPr lang="en-US" sz="3050" b="1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/>
              <a:t>Winter classes provides coaching to 40 children in childcare settings.</a:t>
            </a:r>
            <a:br>
              <a:rPr lang="en-US" sz="3050"/>
            </a:br>
            <a:endParaRPr lang="en-US"/>
          </a:p>
          <a:p>
            <a:pPr marL="0" indent="0" fontAlgn="base">
              <a:buNone/>
            </a:pPr>
            <a:r>
              <a:rPr lang="en-US" sz="3050" b="1"/>
              <a:t>LENA START </a:t>
            </a:r>
            <a:endParaRPr lang="en-US" sz="3050" b="1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050"/>
              <a:t>Winter classes are currently supporting and providing  engagement and coaching for 16 families.</a:t>
            </a:r>
            <a:endParaRPr lang="en-US" sz="3050">
              <a:cs typeface="Calibri"/>
            </a:endParaRPr>
          </a:p>
          <a:p>
            <a:pPr fontAlgn="base">
              <a:buFont typeface="Wingdings" panose="05000000000000000000" pitchFamily="2" charset="2"/>
              <a:buChar char="§"/>
            </a:pPr>
            <a:endParaRPr lang="en-US"/>
          </a:p>
          <a:p>
            <a:pPr marL="0" indent="0" fontAlgn="base">
              <a:buNone/>
            </a:pPr>
            <a:r>
              <a:rPr lang="en-US" sz="3050"/>
              <a:t>Hartford Talks is currently in the process of collaborating with </a:t>
            </a:r>
            <a:r>
              <a:rPr lang="en-US" sz="3050">
                <a:ea typeface="+mn-lt"/>
                <a:cs typeface="+mn-lt"/>
              </a:rPr>
              <a:t>The Dolly Parton Imagination</a:t>
            </a:r>
            <a:r>
              <a:rPr lang="en-US" sz="3050"/>
              <a:t> Library.</a:t>
            </a:r>
            <a:endParaRPr lang="en-US" sz="3050">
              <a:solidFill>
                <a:srgbClr val="FF0000"/>
              </a:solidFill>
              <a:cs typeface="Calibri"/>
            </a:endParaRPr>
          </a:p>
          <a:p>
            <a:pPr marL="0" indent="0" fontAlgn="base">
              <a:buNone/>
            </a:pPr>
            <a:endParaRPr lang="en-US"/>
          </a:p>
          <a:p>
            <a:pPr>
              <a:buFont typeface="Wingdings" panose="05000000000000000000" pitchFamily="2" charset="2"/>
              <a:buChar char="v"/>
            </a:pPr>
            <a:endParaRPr lang="en-US" sz="3050">
              <a:latin typeface="Times New Roman"/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1D7E4-9FFC-4690-FFB7-3F273A047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AD2EE-34BB-D2CA-163A-D1B936314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23F45-BCCD-C488-7A62-56F09AFF7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86909A0-A309-E1D2-826F-FBB7A0FA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233177"/>
            <a:ext cx="8675370" cy="1502305"/>
          </a:xfrm>
        </p:spPr>
        <p:txBody>
          <a:bodyPr/>
          <a:lstStyle/>
          <a:p>
            <a:r>
              <a:rPr lang="en-US">
                <a:latin typeface="+mn-lt"/>
              </a:rPr>
              <a:t>Hartford Talks</a:t>
            </a:r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F9B31D80-C4EB-B884-D390-458272B5D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734" y="1763487"/>
            <a:ext cx="3912573" cy="390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42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581CF4-D012-D37D-987A-A0C715D33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5291" y="2112592"/>
            <a:ext cx="9440709" cy="497400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000" dirty="0">
                <a:cs typeface="Calibri"/>
              </a:rPr>
              <a:t>On December 19, 2023, the SFCCN held a press conference to highlight its partnership with United Way of Connecticut's 211 Child Care. Over a three-year period, United Way will contribute approximately $575,000 to Family Childcare providers.</a:t>
            </a:r>
          </a:p>
          <a:p>
            <a:pPr marL="0" indent="0">
              <a:buNone/>
            </a:pPr>
            <a:endParaRPr lang="en-US" sz="1200" dirty="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102 providers have attested to being a member of the Network.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Currently 2 new providers are in the OEC licensing process.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 More than 50% of members have attended Professional Development classes such as </a:t>
            </a:r>
          </a:p>
          <a:p>
            <a:pPr lvl="1" indent="0"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Health </a:t>
            </a:r>
          </a:p>
          <a:p>
            <a:pPr lvl="1" indent="0"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Safety</a:t>
            </a:r>
          </a:p>
          <a:p>
            <a:pPr lvl="1" indent="0"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Record keeping</a:t>
            </a:r>
          </a:p>
          <a:p>
            <a:pPr lvl="1" indent="0"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Marketing</a:t>
            </a:r>
          </a:p>
          <a:p>
            <a:pPr lvl="1" indent="0"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Fiscal Management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cs typeface="Calibri"/>
              </a:rPr>
              <a:t>10 providers are currently seeking NAFCC accreditation and have received financial assistance, resources, and mentorship.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04D8B-C21F-FDAC-A6AC-12C9FCC4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B6767-A3DD-8187-8E99-C9ED53480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32009-B83D-FA6D-F4DF-C3C2D79E1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146721-A640-4C00-B655-68CA824AD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396" y="46241"/>
            <a:ext cx="7912104" cy="203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99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581CF4-D012-D37D-987A-A0C715D33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755" y="1640087"/>
            <a:ext cx="9127813" cy="360631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1800">
              <a:cs typeface="Calibri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800" b="1">
              <a:highlight>
                <a:srgbClr val="FFFF00"/>
              </a:highlight>
              <a:cs typeface="Calibri"/>
            </a:endParaRPr>
          </a:p>
          <a:p>
            <a:pPr marL="342900" indent="-342900">
              <a:buFont typeface="Wingdings" panose="020B0604020202020204" pitchFamily="34" charset="0"/>
              <a:buChar char="v"/>
            </a:pPr>
            <a:endParaRPr lang="en-US" sz="2400"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04D8B-C21F-FDAC-A6AC-12C9FCC4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January 30</a:t>
            </a:r>
            <a:r>
              <a:rPr lang="en-US" baseline="30000"/>
              <a:t>th</a:t>
            </a:r>
            <a:r>
              <a:rPr lang="en-US"/>
              <a:t>, 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B6767-A3DD-8187-8E99-C9ED53480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Mayor's Cabinet for Young Children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32009-B83D-FA6D-F4DF-C3C2D79E1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1348-64FE-D14C-AFD5-3A79800C696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01D8CE7-EA13-8E59-710A-45158F48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747" y="137782"/>
            <a:ext cx="8675370" cy="1651175"/>
          </a:xfrm>
        </p:spPr>
        <p:txBody>
          <a:bodyPr/>
          <a:lstStyle/>
          <a:p>
            <a:r>
              <a:rPr lang="en-US" sz="4000">
                <a:latin typeface="+mn-lt"/>
                <a:cs typeface="Times New Roman"/>
              </a:rPr>
              <a:t>Home Grown Implementation Plan</a:t>
            </a:r>
            <a:br>
              <a:rPr lang="en-US" sz="4000">
                <a:latin typeface="+mn-lt"/>
                <a:cs typeface="Times New Roman"/>
              </a:rPr>
            </a:br>
            <a:r>
              <a:rPr lang="en-US" sz="4000">
                <a:latin typeface="+mn-lt"/>
                <a:cs typeface="Times New Roman"/>
              </a:rPr>
              <a:t>For SFCCN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A87B62-1981-97A2-F813-DC00BAD10230}"/>
              </a:ext>
            </a:extLst>
          </p:cNvPr>
          <p:cNvSpPr txBox="1"/>
          <p:nvPr/>
        </p:nvSpPr>
        <p:spPr>
          <a:xfrm>
            <a:off x="691514" y="5090891"/>
            <a:ext cx="8749341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3200">
              <a:solidFill>
                <a:srgbClr val="6A2C91"/>
              </a:solidFill>
              <a:cs typeface="Calibri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>
              <a:cs typeface="Calibri"/>
            </a:endParaRPr>
          </a:p>
        </p:txBody>
      </p:sp>
      <p:pic>
        <p:nvPicPr>
          <p:cNvPr id="8" name="Picture 8" descr="image (1).png">
            <a:extLst>
              <a:ext uri="{FF2B5EF4-FFF2-40B4-BE49-F238E27FC236}">
                <a16:creationId xmlns:a16="http://schemas.microsoft.com/office/drawing/2014/main" id="{12C0EE98-CF12-5B58-C55D-26A8061A3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32" y="1524000"/>
            <a:ext cx="9734268" cy="55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44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A7AD5DA144F49985926A125B433CA" ma:contentTypeVersion="11" ma:contentTypeDescription="Create a new document." ma:contentTypeScope="" ma:versionID="28fed804353cbbf0d23a935ca97c6471">
  <xsd:schema xmlns:xsd="http://www.w3.org/2001/XMLSchema" xmlns:xs="http://www.w3.org/2001/XMLSchema" xmlns:p="http://schemas.microsoft.com/office/2006/metadata/properties" xmlns:ns3="0a67a436-e14b-4fde-ba87-a3ec20e25459" xmlns:ns4="5f50c864-1010-4b34-a37c-94a5bbf4635c" targetNamespace="http://schemas.microsoft.com/office/2006/metadata/properties" ma:root="true" ma:fieldsID="223fe08d97388426310e3a7a5c2913e9" ns3:_="" ns4:_="">
    <xsd:import namespace="0a67a436-e14b-4fde-ba87-a3ec20e25459"/>
    <xsd:import namespace="5f50c864-1010-4b34-a37c-94a5bbf463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67a436-e14b-4fde-ba87-a3ec20e25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50c864-1010-4b34-a37c-94a5bbf46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63768-E063-4846-9A2F-F2A0E1412C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CDD60E-B5CC-4886-9BA3-A34F6E6AF05F}">
  <ds:schemaRefs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5f50c864-1010-4b34-a37c-94a5bbf4635c"/>
    <ds:schemaRef ds:uri="http://purl.org/dc/elements/1.1/"/>
    <ds:schemaRef ds:uri="http://schemas.openxmlformats.org/package/2006/metadata/core-properties"/>
    <ds:schemaRef ds:uri="0a67a436-e14b-4fde-ba87-a3ec20e25459"/>
  </ds:schemaRefs>
</ds:datastoreItem>
</file>

<file path=customXml/itemProps3.xml><?xml version="1.0" encoding="utf-8"?>
<ds:datastoreItem xmlns:ds="http://schemas.openxmlformats.org/officeDocument/2006/customXml" ds:itemID="{17631D68-B954-4571-98CF-A38EEEA42FBA}">
  <ds:schemaRefs>
    <ds:schemaRef ds:uri="0a67a436-e14b-4fde-ba87-a3ec20e25459"/>
    <ds:schemaRef ds:uri="5f50c864-1010-4b34-a37c-94a5bbf46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1653</Words>
  <Application>Microsoft Office PowerPoint</Application>
  <PresentationFormat>Custom</PresentationFormat>
  <Paragraphs>244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Mayor’s Cabinet for Young Children</vt:lpstr>
      <vt:lpstr>Today’s Agenda</vt:lpstr>
      <vt:lpstr>School Readiness Approvals</vt:lpstr>
      <vt:lpstr>Administrative Updates</vt:lpstr>
      <vt:lpstr>Launch into Career Early Childhood Education-Pilot Program</vt:lpstr>
      <vt:lpstr>Launch into Career Early Childhood Education-Pilot Program</vt:lpstr>
      <vt:lpstr>Hartford Talks</vt:lpstr>
      <vt:lpstr>PowerPoint Presentation</vt:lpstr>
      <vt:lpstr>Home Grown Implementation Plan For SFCCN</vt:lpstr>
      <vt:lpstr> Child &amp; Adult Care Food  Program (CACFP) </vt:lpstr>
      <vt:lpstr>Parent Cabinet</vt:lpstr>
      <vt:lpstr>Early Learning Network</vt:lpstr>
      <vt:lpstr>Early Learning Network</vt:lpstr>
      <vt:lpstr>Mayor’s Cabinet for Young Children ​ Working Groups</vt:lpstr>
      <vt:lpstr>Mayor’s Cabinet for Young Children Working Groups </vt:lpstr>
      <vt:lpstr>Mayor’s Cabinet for Young Children Working Groups </vt:lpstr>
      <vt:lpstr>Mayor’s Cabinet for Young Children </vt:lpstr>
      <vt:lpstr>Early Childhood Bills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HERE</dc:title>
  <dc:creator>Anne Allen</dc:creator>
  <cp:lastModifiedBy>McGinnis, Katie</cp:lastModifiedBy>
  <cp:revision>9</cp:revision>
  <cp:lastPrinted>2023-01-12T18:33:21Z</cp:lastPrinted>
  <dcterms:created xsi:type="dcterms:W3CDTF">2019-06-28T10:55:58Z</dcterms:created>
  <dcterms:modified xsi:type="dcterms:W3CDTF">2023-03-14T20:54:14Z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0x010100C19A7AD5DA144F49985926A125B433CA</vt:lpwstr>
  </property>
</Properties>
</file>